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3"/>
  </p:notesMasterIdLst>
  <p:sldIdLst>
    <p:sldId id="263" r:id="rId5"/>
    <p:sldId id="258" r:id="rId6"/>
    <p:sldId id="261" r:id="rId7"/>
    <p:sldId id="262" r:id="rId8"/>
    <p:sldId id="266" r:id="rId9"/>
    <p:sldId id="260" r:id="rId10"/>
    <p:sldId id="267" r:id="rId11"/>
    <p:sldId id="265" r:id="rId12"/>
    <p:sldId id="268" r:id="rId13"/>
    <p:sldId id="279" r:id="rId14"/>
    <p:sldId id="277" r:id="rId15"/>
    <p:sldId id="278" r:id="rId16"/>
    <p:sldId id="273" r:id="rId17"/>
    <p:sldId id="276" r:id="rId18"/>
    <p:sldId id="280" r:id="rId19"/>
    <p:sldId id="281" r:id="rId20"/>
    <p:sldId id="282" r:id="rId21"/>
    <p:sldId id="264" r:id="rId22"/>
  </p:sldIdLst>
  <p:sldSz cx="12192000" cy="6858000"/>
  <p:notesSz cx="6858000" cy="9144000"/>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C46"/>
    <a:srgbClr val="004A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F93DBB-31E2-0742-8729-13E181E56B2D}" v="3" dt="2023-10-11T11:59:22.363"/>
    <p1510:client id="{37E30965-CB28-4850-93B9-5689E94BA56E}" v="1" dt="2023-10-11T08:30:31.427"/>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Stijl, lich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Stijl, licht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03"/>
    <p:restoredTop sz="94610"/>
  </p:normalViewPr>
  <p:slideViewPr>
    <p:cSldViewPr snapToGrid="0">
      <p:cViewPr varScale="1">
        <p:scale>
          <a:sx n="116" d="100"/>
          <a:sy n="116" d="100"/>
        </p:scale>
        <p:origin x="192" y="27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288548-BB01-49A0-8C2F-B39CDAF3EC39}" type="datetimeFigureOut">
              <a:rPr lang="nl-NL" smtClean="0"/>
              <a:t>11-10-2023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A70FED-490D-475D-9E47-8D1997014AD0}" type="slidenum">
              <a:rPr lang="nl-NL" smtClean="0"/>
              <a:t>‹#›</a:t>
            </a:fld>
            <a:endParaRPr lang="nl-NL"/>
          </a:p>
        </p:txBody>
      </p:sp>
    </p:spTree>
    <p:extLst>
      <p:ext uri="{BB962C8B-B14F-4D97-AF65-F5344CB8AC3E}">
        <p14:creationId xmlns:p14="http://schemas.microsoft.com/office/powerpoint/2010/main" val="2959960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vaVdcUNY4Ew"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hlinkClick r:id="rId3"/>
              </a:rPr>
              <a:t>Welkom door Inge Oskam - Conferentie Logistiek Beweegt de Circulaire Economie - YouTube</a:t>
            </a:r>
            <a:endParaRPr lang="nl-NL" dirty="0"/>
          </a:p>
        </p:txBody>
      </p:sp>
      <p:sp>
        <p:nvSpPr>
          <p:cNvPr id="4" name="Tijdelijke aanduiding voor dianummer 3"/>
          <p:cNvSpPr>
            <a:spLocks noGrp="1"/>
          </p:cNvSpPr>
          <p:nvPr>
            <p:ph type="sldNum" sz="quarter" idx="5"/>
          </p:nvPr>
        </p:nvSpPr>
        <p:spPr/>
        <p:txBody>
          <a:bodyPr/>
          <a:lstStyle/>
          <a:p>
            <a:fld id="{F4A70FED-490D-475D-9E47-8D1997014AD0}" type="slidenum">
              <a:rPr lang="nl-NL" smtClean="0"/>
              <a:t>6</a:t>
            </a:fld>
            <a:endParaRPr lang="nl-NL"/>
          </a:p>
        </p:txBody>
      </p:sp>
    </p:spTree>
    <p:extLst>
      <p:ext uri="{BB962C8B-B14F-4D97-AF65-F5344CB8AC3E}">
        <p14:creationId xmlns:p14="http://schemas.microsoft.com/office/powerpoint/2010/main" val="376877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a:p>
            <a:pPr marL="228600" indent="-228600">
              <a:buFont typeface="+mj-lt"/>
              <a:buAutoNum type="arabicPeriod"/>
            </a:pPr>
            <a:r>
              <a:rPr lang="nl-NL" dirty="0"/>
              <a:t>DFP:  wereldspeler in groente en fruit dat willen we zo houden/ </a:t>
            </a:r>
            <a:r>
              <a:rPr lang="nl-NL" dirty="0" err="1"/>
              <a:t>toekomst’proof</a:t>
            </a:r>
            <a:r>
              <a:rPr lang="nl-NL" dirty="0"/>
              <a:t>’ maken. </a:t>
            </a:r>
          </a:p>
          <a:p>
            <a:pPr marL="228600" indent="-228600">
              <a:buFont typeface="+mj-lt"/>
              <a:buAutoNum type="arabicPeriod"/>
            </a:pPr>
            <a:r>
              <a:rPr lang="nl-NL" dirty="0"/>
              <a:t>We maken onderdeel uit van </a:t>
            </a:r>
            <a:r>
              <a:rPr lang="nl-NL" dirty="0" err="1"/>
              <a:t>greenPort</a:t>
            </a:r>
            <a:r>
              <a:rPr lang="nl-NL" dirty="0"/>
              <a:t> WH, het tweede economische cluster van NL, </a:t>
            </a:r>
          </a:p>
          <a:p>
            <a:pPr marL="228600" indent="-228600">
              <a:buFont typeface="+mj-lt"/>
              <a:buAutoNum type="arabicPeriod"/>
            </a:pPr>
            <a:r>
              <a:rPr lang="nl-NL" dirty="0"/>
              <a:t>DFP 6 miljard euro omzet / jaar </a:t>
            </a:r>
          </a:p>
          <a:p>
            <a:pPr marL="228600" indent="-228600">
              <a:buFont typeface="+mj-lt"/>
              <a:buAutoNum type="arabicPeriod"/>
            </a:pPr>
            <a:r>
              <a:rPr lang="nl-NL" dirty="0"/>
              <a:t>Lees de ambitie van DFP; DFP blijft de slimste…..  </a:t>
            </a:r>
          </a:p>
        </p:txBody>
      </p:sp>
      <p:sp>
        <p:nvSpPr>
          <p:cNvPr id="4" name="Tijdelijke aanduiding voor dianummer 3"/>
          <p:cNvSpPr>
            <a:spLocks noGrp="1"/>
          </p:cNvSpPr>
          <p:nvPr>
            <p:ph type="sldNum" sz="quarter" idx="10"/>
          </p:nvPr>
        </p:nvSpPr>
        <p:spPr/>
        <p:txBody>
          <a:bodyPr/>
          <a:lstStyle/>
          <a:p>
            <a:fld id="{F2337E26-529F-4EF6-B2E6-D0853FA674AF}" type="slidenum">
              <a:rPr lang="nl-NL" smtClean="0"/>
              <a:t>9</a:t>
            </a:fld>
            <a:endParaRPr lang="nl-NL"/>
          </a:p>
        </p:txBody>
      </p:sp>
    </p:spTree>
    <p:extLst>
      <p:ext uri="{BB962C8B-B14F-4D97-AF65-F5344CB8AC3E}">
        <p14:creationId xmlns:p14="http://schemas.microsoft.com/office/powerpoint/2010/main" val="1119578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Font typeface="+mj-lt"/>
              <a:buAutoNum type="arabicPeriod"/>
            </a:pPr>
            <a:r>
              <a:rPr lang="nl-NL" dirty="0"/>
              <a:t>De economische impact van DFP belichten, zie sheet.</a:t>
            </a:r>
          </a:p>
          <a:p>
            <a:pPr marL="228600" indent="-228600">
              <a:buFont typeface="+mj-lt"/>
              <a:buAutoNum type="arabicPeriod"/>
            </a:pPr>
            <a:r>
              <a:rPr lang="nl-NL" dirty="0"/>
              <a:t>De </a:t>
            </a:r>
            <a:r>
              <a:rPr lang="nl-NL" dirty="0" err="1"/>
              <a:t>magic</a:t>
            </a:r>
            <a:r>
              <a:rPr lang="nl-NL" dirty="0"/>
              <a:t> mix </a:t>
            </a:r>
          </a:p>
          <a:p>
            <a:pPr marL="685800" lvl="1" indent="-228600">
              <a:buFont typeface="Arial" panose="020B0604020202020204" pitchFamily="34" charset="0"/>
              <a:buChar char="•"/>
            </a:pPr>
            <a:r>
              <a:rPr lang="nl-NL" dirty="0"/>
              <a:t>DFP mengt de teelt van het Westland met tropische vruchten wereldwijd </a:t>
            </a:r>
            <a:r>
              <a:rPr lang="nl-NL" dirty="0" err="1"/>
              <a:t>ism</a:t>
            </a:r>
            <a:r>
              <a:rPr lang="nl-NL" dirty="0"/>
              <a:t> Port of Rotterdam. We noemen dit de ‘</a:t>
            </a:r>
            <a:r>
              <a:rPr lang="nl-NL" dirty="0" err="1"/>
              <a:t>magic</a:t>
            </a:r>
            <a:r>
              <a:rPr lang="nl-NL" dirty="0"/>
              <a:t> mix’ voor met name de supermarkten in NL en export naar meer dan 50 Europese landen. Een goed voorbeeld hiervan zijn de </a:t>
            </a:r>
            <a:r>
              <a:rPr lang="nl-NL" dirty="0" err="1"/>
              <a:t>verspakketten</a:t>
            </a:r>
            <a:r>
              <a:rPr lang="nl-NL" dirty="0"/>
              <a:t>, kant en klaar bij de AH.</a:t>
            </a:r>
          </a:p>
          <a:p>
            <a:pPr marL="228600" indent="-228600">
              <a:buFont typeface="+mj-lt"/>
              <a:buAutoNum type="arabicPeriod"/>
            </a:pPr>
            <a:endParaRPr lang="nl-NL" dirty="0"/>
          </a:p>
          <a:p>
            <a:pPr marL="228600" indent="-228600">
              <a:buFont typeface="+mj-lt"/>
              <a:buAutoNum type="arabicPeriod"/>
            </a:pPr>
            <a:r>
              <a:rPr lang="nl-NL" dirty="0"/>
              <a:t>De Dutch </a:t>
            </a:r>
            <a:r>
              <a:rPr lang="nl-NL" dirty="0" err="1"/>
              <a:t>Quality</a:t>
            </a:r>
            <a:r>
              <a:rPr lang="nl-NL" dirty="0"/>
              <a:t> door kennis van verslogistiek staat wereldwijd hoog aangeschreven.</a:t>
            </a:r>
          </a:p>
          <a:p>
            <a:pPr marL="228600" indent="-228600">
              <a:buFont typeface="+mj-lt"/>
              <a:buAutoNum type="arabicPeriod"/>
            </a:pPr>
            <a:endParaRPr lang="nl-NL" dirty="0"/>
          </a:p>
          <a:p>
            <a:endParaRPr lang="nl-NL" dirty="0"/>
          </a:p>
        </p:txBody>
      </p:sp>
      <p:sp>
        <p:nvSpPr>
          <p:cNvPr id="4" name="Tijdelijke aanduiding voor dianummer 3"/>
          <p:cNvSpPr>
            <a:spLocks noGrp="1"/>
          </p:cNvSpPr>
          <p:nvPr>
            <p:ph type="sldNum" sz="quarter" idx="10"/>
          </p:nvPr>
        </p:nvSpPr>
        <p:spPr/>
        <p:txBody>
          <a:bodyPr/>
          <a:lstStyle/>
          <a:p>
            <a:fld id="{60006EDC-ACDF-41BE-A71E-AFBCFDE00726}" type="slidenum">
              <a:rPr lang="nl-NL" smtClean="0"/>
              <a:t>11</a:t>
            </a:fld>
            <a:endParaRPr lang="nl-NL"/>
          </a:p>
        </p:txBody>
      </p:sp>
    </p:spTree>
    <p:extLst>
      <p:ext uri="{BB962C8B-B14F-4D97-AF65-F5344CB8AC3E}">
        <p14:creationId xmlns:p14="http://schemas.microsoft.com/office/powerpoint/2010/main" val="105134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0006EDC-ACDF-41BE-A71E-AFBCFDE00726}" type="slidenum">
              <a:rPr lang="nl-NL" smtClean="0"/>
              <a:t>14</a:t>
            </a:fld>
            <a:endParaRPr lang="nl-NL"/>
          </a:p>
        </p:txBody>
      </p:sp>
    </p:spTree>
    <p:extLst>
      <p:ext uri="{BB962C8B-B14F-4D97-AF65-F5344CB8AC3E}">
        <p14:creationId xmlns:p14="http://schemas.microsoft.com/office/powerpoint/2010/main" val="415945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Dank voor jullie aandacht.</a:t>
            </a:r>
          </a:p>
        </p:txBody>
      </p:sp>
      <p:sp>
        <p:nvSpPr>
          <p:cNvPr id="4" name="Tijdelijke aanduiding voor dianummer 3"/>
          <p:cNvSpPr>
            <a:spLocks noGrp="1"/>
          </p:cNvSpPr>
          <p:nvPr>
            <p:ph type="sldNum" sz="quarter" idx="10"/>
          </p:nvPr>
        </p:nvSpPr>
        <p:spPr/>
        <p:txBody>
          <a:bodyPr/>
          <a:lstStyle/>
          <a:p>
            <a:fld id="{60006EDC-ACDF-41BE-A71E-AFBCFDE00726}" type="slidenum">
              <a:rPr lang="nl-NL" smtClean="0"/>
              <a:t>16</a:t>
            </a:fld>
            <a:endParaRPr lang="nl-NL"/>
          </a:p>
        </p:txBody>
      </p:sp>
    </p:spTree>
    <p:extLst>
      <p:ext uri="{BB962C8B-B14F-4D97-AF65-F5344CB8AC3E}">
        <p14:creationId xmlns:p14="http://schemas.microsoft.com/office/powerpoint/2010/main" val="154661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4A70FED-490D-475D-9E47-8D1997014AD0}" type="slidenum">
              <a:rPr lang="nl-NL" smtClean="0"/>
              <a:t>18</a:t>
            </a:fld>
            <a:endParaRPr lang="nl-NL"/>
          </a:p>
        </p:txBody>
      </p:sp>
    </p:spTree>
    <p:extLst>
      <p:ext uri="{BB962C8B-B14F-4D97-AF65-F5344CB8AC3E}">
        <p14:creationId xmlns:p14="http://schemas.microsoft.com/office/powerpoint/2010/main" val="208617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66FA6-380F-4088-EBB7-F85736AFFD6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NL"/>
          </a:p>
        </p:txBody>
      </p:sp>
      <p:sp>
        <p:nvSpPr>
          <p:cNvPr id="3" name="Subtitle 2">
            <a:extLst>
              <a:ext uri="{FF2B5EF4-FFF2-40B4-BE49-F238E27FC236}">
                <a16:creationId xmlns:a16="http://schemas.microsoft.com/office/drawing/2014/main" id="{D80E3A8F-1711-08F1-939D-782F9C5055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NL"/>
          </a:p>
        </p:txBody>
      </p:sp>
      <p:sp>
        <p:nvSpPr>
          <p:cNvPr id="4" name="Date Placeholder 3">
            <a:extLst>
              <a:ext uri="{FF2B5EF4-FFF2-40B4-BE49-F238E27FC236}">
                <a16:creationId xmlns:a16="http://schemas.microsoft.com/office/drawing/2014/main" id="{E39E8733-7A5D-3A18-ACB6-E5906E7689D1}"/>
              </a:ext>
            </a:extLst>
          </p:cNvPr>
          <p:cNvSpPr>
            <a:spLocks noGrp="1"/>
          </p:cNvSpPr>
          <p:nvPr>
            <p:ph type="dt" sz="half" idx="10"/>
          </p:nvPr>
        </p:nvSpPr>
        <p:spPr/>
        <p:txBody>
          <a:bodyPr/>
          <a:lstStyle/>
          <a:p>
            <a:fld id="{3B40A44E-A6DC-6C47-A007-82A78749B164}" type="datetimeFigureOut">
              <a:rPr lang="en-NL" smtClean="0"/>
              <a:t>11/10/2023</a:t>
            </a:fld>
            <a:endParaRPr lang="en-NL"/>
          </a:p>
        </p:txBody>
      </p:sp>
      <p:sp>
        <p:nvSpPr>
          <p:cNvPr id="5" name="Footer Placeholder 4">
            <a:extLst>
              <a:ext uri="{FF2B5EF4-FFF2-40B4-BE49-F238E27FC236}">
                <a16:creationId xmlns:a16="http://schemas.microsoft.com/office/drawing/2014/main" id="{ECF7D293-354F-6384-A66F-00C311B0B679}"/>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CDDCF3CD-7AC3-746B-5A62-94D5F0024460}"/>
              </a:ext>
            </a:extLst>
          </p:cNvPr>
          <p:cNvSpPr>
            <a:spLocks noGrp="1"/>
          </p:cNvSpPr>
          <p:nvPr>
            <p:ph type="sldNum" sz="quarter" idx="12"/>
          </p:nvPr>
        </p:nvSpPr>
        <p:spPr/>
        <p:txBody>
          <a:bodyPr/>
          <a:lstStyle/>
          <a:p>
            <a:fld id="{07E209CE-96E9-AD43-A9A3-67B840E5DBB2}" type="slidenum">
              <a:rPr lang="en-NL" smtClean="0"/>
              <a:t>‹#›</a:t>
            </a:fld>
            <a:endParaRPr lang="en-NL"/>
          </a:p>
        </p:txBody>
      </p:sp>
    </p:spTree>
    <p:extLst>
      <p:ext uri="{BB962C8B-B14F-4D97-AF65-F5344CB8AC3E}">
        <p14:creationId xmlns:p14="http://schemas.microsoft.com/office/powerpoint/2010/main" val="4139866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73FF1-9E65-C956-7014-EFE0F6855614}"/>
              </a:ext>
            </a:extLst>
          </p:cNvPr>
          <p:cNvSpPr>
            <a:spLocks noGrp="1"/>
          </p:cNvSpPr>
          <p:nvPr>
            <p:ph type="title"/>
          </p:nvPr>
        </p:nvSpPr>
        <p:spPr/>
        <p:txBody>
          <a:bodyPr/>
          <a:lstStyle/>
          <a:p>
            <a:r>
              <a:rPr lang="en-GB"/>
              <a:t>Click to edit Master title style</a:t>
            </a:r>
            <a:endParaRPr lang="en-NL"/>
          </a:p>
        </p:txBody>
      </p:sp>
      <p:sp>
        <p:nvSpPr>
          <p:cNvPr id="3" name="Vertical Text Placeholder 2">
            <a:extLst>
              <a:ext uri="{FF2B5EF4-FFF2-40B4-BE49-F238E27FC236}">
                <a16:creationId xmlns:a16="http://schemas.microsoft.com/office/drawing/2014/main" id="{6496932E-A133-7484-820D-6771C5101D1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8B162854-A6E5-2469-A82D-3A6D047AD1F5}"/>
              </a:ext>
            </a:extLst>
          </p:cNvPr>
          <p:cNvSpPr>
            <a:spLocks noGrp="1"/>
          </p:cNvSpPr>
          <p:nvPr>
            <p:ph type="dt" sz="half" idx="10"/>
          </p:nvPr>
        </p:nvSpPr>
        <p:spPr/>
        <p:txBody>
          <a:bodyPr/>
          <a:lstStyle/>
          <a:p>
            <a:fld id="{3B40A44E-A6DC-6C47-A007-82A78749B164}" type="datetimeFigureOut">
              <a:rPr lang="en-NL" smtClean="0"/>
              <a:t>11/10/2023</a:t>
            </a:fld>
            <a:endParaRPr lang="en-NL"/>
          </a:p>
        </p:txBody>
      </p:sp>
      <p:sp>
        <p:nvSpPr>
          <p:cNvPr id="5" name="Footer Placeholder 4">
            <a:extLst>
              <a:ext uri="{FF2B5EF4-FFF2-40B4-BE49-F238E27FC236}">
                <a16:creationId xmlns:a16="http://schemas.microsoft.com/office/drawing/2014/main" id="{ACB45C75-CB8C-BF74-8A2E-00B4AA295AA2}"/>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A0317212-29F8-3367-A440-2B681C4A88E5}"/>
              </a:ext>
            </a:extLst>
          </p:cNvPr>
          <p:cNvSpPr>
            <a:spLocks noGrp="1"/>
          </p:cNvSpPr>
          <p:nvPr>
            <p:ph type="sldNum" sz="quarter" idx="12"/>
          </p:nvPr>
        </p:nvSpPr>
        <p:spPr/>
        <p:txBody>
          <a:bodyPr/>
          <a:lstStyle/>
          <a:p>
            <a:fld id="{07E209CE-96E9-AD43-A9A3-67B840E5DBB2}" type="slidenum">
              <a:rPr lang="en-NL" smtClean="0"/>
              <a:t>‹#›</a:t>
            </a:fld>
            <a:endParaRPr lang="en-NL"/>
          </a:p>
        </p:txBody>
      </p:sp>
    </p:spTree>
    <p:extLst>
      <p:ext uri="{BB962C8B-B14F-4D97-AF65-F5344CB8AC3E}">
        <p14:creationId xmlns:p14="http://schemas.microsoft.com/office/powerpoint/2010/main" val="642338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E8869D-61BB-8D4C-A282-BC77ED39D7D2}"/>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NL"/>
          </a:p>
        </p:txBody>
      </p:sp>
      <p:sp>
        <p:nvSpPr>
          <p:cNvPr id="3" name="Vertical Text Placeholder 2">
            <a:extLst>
              <a:ext uri="{FF2B5EF4-FFF2-40B4-BE49-F238E27FC236}">
                <a16:creationId xmlns:a16="http://schemas.microsoft.com/office/drawing/2014/main" id="{4F02743F-0A5B-F528-48C9-65D08DCD8B7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DED14CF0-5661-0FC1-4BAB-DDC68EDA5A46}"/>
              </a:ext>
            </a:extLst>
          </p:cNvPr>
          <p:cNvSpPr>
            <a:spLocks noGrp="1"/>
          </p:cNvSpPr>
          <p:nvPr>
            <p:ph type="dt" sz="half" idx="10"/>
          </p:nvPr>
        </p:nvSpPr>
        <p:spPr/>
        <p:txBody>
          <a:bodyPr/>
          <a:lstStyle/>
          <a:p>
            <a:fld id="{3B40A44E-A6DC-6C47-A007-82A78749B164}" type="datetimeFigureOut">
              <a:rPr lang="en-NL" smtClean="0"/>
              <a:t>11/10/2023</a:t>
            </a:fld>
            <a:endParaRPr lang="en-NL"/>
          </a:p>
        </p:txBody>
      </p:sp>
      <p:sp>
        <p:nvSpPr>
          <p:cNvPr id="5" name="Footer Placeholder 4">
            <a:extLst>
              <a:ext uri="{FF2B5EF4-FFF2-40B4-BE49-F238E27FC236}">
                <a16:creationId xmlns:a16="http://schemas.microsoft.com/office/drawing/2014/main" id="{EBFB416F-4314-10EF-AE8A-5EB63EC2F533}"/>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00B48B79-1EEA-7781-071C-486695C8CB4D}"/>
              </a:ext>
            </a:extLst>
          </p:cNvPr>
          <p:cNvSpPr>
            <a:spLocks noGrp="1"/>
          </p:cNvSpPr>
          <p:nvPr>
            <p:ph type="sldNum" sz="quarter" idx="12"/>
          </p:nvPr>
        </p:nvSpPr>
        <p:spPr/>
        <p:txBody>
          <a:bodyPr/>
          <a:lstStyle/>
          <a:p>
            <a:fld id="{07E209CE-96E9-AD43-A9A3-67B840E5DBB2}" type="slidenum">
              <a:rPr lang="en-NL" smtClean="0"/>
              <a:t>‹#›</a:t>
            </a:fld>
            <a:endParaRPr lang="en-NL"/>
          </a:p>
        </p:txBody>
      </p:sp>
    </p:spTree>
    <p:extLst>
      <p:ext uri="{BB962C8B-B14F-4D97-AF65-F5344CB8AC3E}">
        <p14:creationId xmlns:p14="http://schemas.microsoft.com/office/powerpoint/2010/main" val="389910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8AED8-121D-7E44-868E-DDC06988EFF4}"/>
              </a:ext>
            </a:extLst>
          </p:cNvPr>
          <p:cNvSpPr>
            <a:spLocks noGrp="1"/>
          </p:cNvSpPr>
          <p:nvPr>
            <p:ph type="title"/>
          </p:nvPr>
        </p:nvSpPr>
        <p:spPr/>
        <p:txBody>
          <a:bodyPr/>
          <a:lstStyle/>
          <a:p>
            <a:r>
              <a:rPr lang="en-GB"/>
              <a:t>Click to edit Master title style</a:t>
            </a:r>
            <a:endParaRPr lang="en-NL"/>
          </a:p>
        </p:txBody>
      </p:sp>
      <p:sp>
        <p:nvSpPr>
          <p:cNvPr id="3" name="Content Placeholder 2">
            <a:extLst>
              <a:ext uri="{FF2B5EF4-FFF2-40B4-BE49-F238E27FC236}">
                <a16:creationId xmlns:a16="http://schemas.microsoft.com/office/drawing/2014/main" id="{9A6C7DC5-D73A-A707-C4F9-B5329550CC9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75A64B3A-9260-092A-882A-96E80CBCC966}"/>
              </a:ext>
            </a:extLst>
          </p:cNvPr>
          <p:cNvSpPr>
            <a:spLocks noGrp="1"/>
          </p:cNvSpPr>
          <p:nvPr>
            <p:ph type="dt" sz="half" idx="10"/>
          </p:nvPr>
        </p:nvSpPr>
        <p:spPr/>
        <p:txBody>
          <a:bodyPr/>
          <a:lstStyle/>
          <a:p>
            <a:fld id="{3B40A44E-A6DC-6C47-A007-82A78749B164}" type="datetimeFigureOut">
              <a:rPr lang="en-NL" smtClean="0"/>
              <a:t>11/10/2023</a:t>
            </a:fld>
            <a:endParaRPr lang="en-NL"/>
          </a:p>
        </p:txBody>
      </p:sp>
      <p:sp>
        <p:nvSpPr>
          <p:cNvPr id="5" name="Footer Placeholder 4">
            <a:extLst>
              <a:ext uri="{FF2B5EF4-FFF2-40B4-BE49-F238E27FC236}">
                <a16:creationId xmlns:a16="http://schemas.microsoft.com/office/drawing/2014/main" id="{C57A4EF3-477F-5A5D-CEFB-12D872D538EE}"/>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CFB1E888-1C17-4439-5101-F8370159332E}"/>
              </a:ext>
            </a:extLst>
          </p:cNvPr>
          <p:cNvSpPr>
            <a:spLocks noGrp="1"/>
          </p:cNvSpPr>
          <p:nvPr>
            <p:ph type="sldNum" sz="quarter" idx="12"/>
          </p:nvPr>
        </p:nvSpPr>
        <p:spPr/>
        <p:txBody>
          <a:bodyPr/>
          <a:lstStyle/>
          <a:p>
            <a:fld id="{07E209CE-96E9-AD43-A9A3-67B840E5DBB2}" type="slidenum">
              <a:rPr lang="en-NL" smtClean="0"/>
              <a:t>‹#›</a:t>
            </a:fld>
            <a:endParaRPr lang="en-NL"/>
          </a:p>
        </p:txBody>
      </p:sp>
    </p:spTree>
    <p:extLst>
      <p:ext uri="{BB962C8B-B14F-4D97-AF65-F5344CB8AC3E}">
        <p14:creationId xmlns:p14="http://schemas.microsoft.com/office/powerpoint/2010/main" val="2127344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999BD-4256-D5D4-8011-5F5DA2A4E03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NL"/>
          </a:p>
        </p:txBody>
      </p:sp>
      <p:sp>
        <p:nvSpPr>
          <p:cNvPr id="3" name="Text Placeholder 2">
            <a:extLst>
              <a:ext uri="{FF2B5EF4-FFF2-40B4-BE49-F238E27FC236}">
                <a16:creationId xmlns:a16="http://schemas.microsoft.com/office/drawing/2014/main" id="{F1F7D113-A506-C8F4-EB2B-14C00A74DB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7A8D43B-DBE9-C993-B34A-E9A770DB9CC4}"/>
              </a:ext>
            </a:extLst>
          </p:cNvPr>
          <p:cNvSpPr>
            <a:spLocks noGrp="1"/>
          </p:cNvSpPr>
          <p:nvPr>
            <p:ph type="dt" sz="half" idx="10"/>
          </p:nvPr>
        </p:nvSpPr>
        <p:spPr/>
        <p:txBody>
          <a:bodyPr/>
          <a:lstStyle/>
          <a:p>
            <a:fld id="{3B40A44E-A6DC-6C47-A007-82A78749B164}" type="datetimeFigureOut">
              <a:rPr lang="en-NL" smtClean="0"/>
              <a:t>11/10/2023</a:t>
            </a:fld>
            <a:endParaRPr lang="en-NL"/>
          </a:p>
        </p:txBody>
      </p:sp>
      <p:sp>
        <p:nvSpPr>
          <p:cNvPr id="5" name="Footer Placeholder 4">
            <a:extLst>
              <a:ext uri="{FF2B5EF4-FFF2-40B4-BE49-F238E27FC236}">
                <a16:creationId xmlns:a16="http://schemas.microsoft.com/office/drawing/2014/main" id="{58831DF2-73BB-08EC-8FFD-9AC1C955CE6A}"/>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A60FB830-AD19-3624-F676-E4669C4A0F64}"/>
              </a:ext>
            </a:extLst>
          </p:cNvPr>
          <p:cNvSpPr>
            <a:spLocks noGrp="1"/>
          </p:cNvSpPr>
          <p:nvPr>
            <p:ph type="sldNum" sz="quarter" idx="12"/>
          </p:nvPr>
        </p:nvSpPr>
        <p:spPr/>
        <p:txBody>
          <a:bodyPr/>
          <a:lstStyle/>
          <a:p>
            <a:fld id="{07E209CE-96E9-AD43-A9A3-67B840E5DBB2}" type="slidenum">
              <a:rPr lang="en-NL" smtClean="0"/>
              <a:t>‹#›</a:t>
            </a:fld>
            <a:endParaRPr lang="en-NL"/>
          </a:p>
        </p:txBody>
      </p:sp>
    </p:spTree>
    <p:extLst>
      <p:ext uri="{BB962C8B-B14F-4D97-AF65-F5344CB8AC3E}">
        <p14:creationId xmlns:p14="http://schemas.microsoft.com/office/powerpoint/2010/main" val="3852702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8FA99-6A3D-4426-5982-B58E8956F2F6}"/>
              </a:ext>
            </a:extLst>
          </p:cNvPr>
          <p:cNvSpPr>
            <a:spLocks noGrp="1"/>
          </p:cNvSpPr>
          <p:nvPr>
            <p:ph type="title"/>
          </p:nvPr>
        </p:nvSpPr>
        <p:spPr/>
        <p:txBody>
          <a:bodyPr/>
          <a:lstStyle/>
          <a:p>
            <a:r>
              <a:rPr lang="en-GB"/>
              <a:t>Click to edit Master title style</a:t>
            </a:r>
            <a:endParaRPr lang="en-NL"/>
          </a:p>
        </p:txBody>
      </p:sp>
      <p:sp>
        <p:nvSpPr>
          <p:cNvPr id="3" name="Content Placeholder 2">
            <a:extLst>
              <a:ext uri="{FF2B5EF4-FFF2-40B4-BE49-F238E27FC236}">
                <a16:creationId xmlns:a16="http://schemas.microsoft.com/office/drawing/2014/main" id="{1122082E-3FAC-09D7-A4E2-F6EA53C453A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Content Placeholder 3">
            <a:extLst>
              <a:ext uri="{FF2B5EF4-FFF2-40B4-BE49-F238E27FC236}">
                <a16:creationId xmlns:a16="http://schemas.microsoft.com/office/drawing/2014/main" id="{5B1C46FC-B5D6-9296-BA5B-A2100BA65A4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Date Placeholder 4">
            <a:extLst>
              <a:ext uri="{FF2B5EF4-FFF2-40B4-BE49-F238E27FC236}">
                <a16:creationId xmlns:a16="http://schemas.microsoft.com/office/drawing/2014/main" id="{83CFBF8B-4346-8B6F-8941-E6C375906096}"/>
              </a:ext>
            </a:extLst>
          </p:cNvPr>
          <p:cNvSpPr>
            <a:spLocks noGrp="1"/>
          </p:cNvSpPr>
          <p:nvPr>
            <p:ph type="dt" sz="half" idx="10"/>
          </p:nvPr>
        </p:nvSpPr>
        <p:spPr/>
        <p:txBody>
          <a:bodyPr/>
          <a:lstStyle/>
          <a:p>
            <a:fld id="{3B40A44E-A6DC-6C47-A007-82A78749B164}" type="datetimeFigureOut">
              <a:rPr lang="en-NL" smtClean="0"/>
              <a:t>11/10/2023</a:t>
            </a:fld>
            <a:endParaRPr lang="en-NL"/>
          </a:p>
        </p:txBody>
      </p:sp>
      <p:sp>
        <p:nvSpPr>
          <p:cNvPr id="6" name="Footer Placeholder 5">
            <a:extLst>
              <a:ext uri="{FF2B5EF4-FFF2-40B4-BE49-F238E27FC236}">
                <a16:creationId xmlns:a16="http://schemas.microsoft.com/office/drawing/2014/main" id="{EE14A596-3DAB-9E54-CE9B-F49EFEA1A0A8}"/>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FD82600A-8956-FDDF-364E-A000DFD34D75}"/>
              </a:ext>
            </a:extLst>
          </p:cNvPr>
          <p:cNvSpPr>
            <a:spLocks noGrp="1"/>
          </p:cNvSpPr>
          <p:nvPr>
            <p:ph type="sldNum" sz="quarter" idx="12"/>
          </p:nvPr>
        </p:nvSpPr>
        <p:spPr/>
        <p:txBody>
          <a:bodyPr/>
          <a:lstStyle/>
          <a:p>
            <a:fld id="{07E209CE-96E9-AD43-A9A3-67B840E5DBB2}" type="slidenum">
              <a:rPr lang="en-NL" smtClean="0"/>
              <a:t>‹#›</a:t>
            </a:fld>
            <a:endParaRPr lang="en-NL"/>
          </a:p>
        </p:txBody>
      </p:sp>
    </p:spTree>
    <p:extLst>
      <p:ext uri="{BB962C8B-B14F-4D97-AF65-F5344CB8AC3E}">
        <p14:creationId xmlns:p14="http://schemas.microsoft.com/office/powerpoint/2010/main" val="1281840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A6ECC-B31B-7AB5-BF86-0C651B68446E}"/>
              </a:ext>
            </a:extLst>
          </p:cNvPr>
          <p:cNvSpPr>
            <a:spLocks noGrp="1"/>
          </p:cNvSpPr>
          <p:nvPr>
            <p:ph type="title"/>
          </p:nvPr>
        </p:nvSpPr>
        <p:spPr>
          <a:xfrm>
            <a:off x="839788" y="365125"/>
            <a:ext cx="10515600" cy="1325563"/>
          </a:xfrm>
        </p:spPr>
        <p:txBody>
          <a:bodyPr/>
          <a:lstStyle/>
          <a:p>
            <a:r>
              <a:rPr lang="en-GB"/>
              <a:t>Click to edit Master title style</a:t>
            </a:r>
            <a:endParaRPr lang="en-NL"/>
          </a:p>
        </p:txBody>
      </p:sp>
      <p:sp>
        <p:nvSpPr>
          <p:cNvPr id="3" name="Text Placeholder 2">
            <a:extLst>
              <a:ext uri="{FF2B5EF4-FFF2-40B4-BE49-F238E27FC236}">
                <a16:creationId xmlns:a16="http://schemas.microsoft.com/office/drawing/2014/main" id="{0B775003-3459-ED7C-5E5A-5907C901DA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A29806E-8EF4-261A-C84F-AEFD30166A3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Text Placeholder 4">
            <a:extLst>
              <a:ext uri="{FF2B5EF4-FFF2-40B4-BE49-F238E27FC236}">
                <a16:creationId xmlns:a16="http://schemas.microsoft.com/office/drawing/2014/main" id="{9F266B92-0FAF-0A8D-54AB-6BEBA9BA6A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A3E121D-CA2F-C29C-2030-EF70B532ABD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7" name="Date Placeholder 6">
            <a:extLst>
              <a:ext uri="{FF2B5EF4-FFF2-40B4-BE49-F238E27FC236}">
                <a16:creationId xmlns:a16="http://schemas.microsoft.com/office/drawing/2014/main" id="{259E2EEF-3165-12C3-67DF-D5627B29E921}"/>
              </a:ext>
            </a:extLst>
          </p:cNvPr>
          <p:cNvSpPr>
            <a:spLocks noGrp="1"/>
          </p:cNvSpPr>
          <p:nvPr>
            <p:ph type="dt" sz="half" idx="10"/>
          </p:nvPr>
        </p:nvSpPr>
        <p:spPr/>
        <p:txBody>
          <a:bodyPr/>
          <a:lstStyle/>
          <a:p>
            <a:fld id="{3B40A44E-A6DC-6C47-A007-82A78749B164}" type="datetimeFigureOut">
              <a:rPr lang="en-NL" smtClean="0"/>
              <a:t>11/10/2023</a:t>
            </a:fld>
            <a:endParaRPr lang="en-NL"/>
          </a:p>
        </p:txBody>
      </p:sp>
      <p:sp>
        <p:nvSpPr>
          <p:cNvPr id="8" name="Footer Placeholder 7">
            <a:extLst>
              <a:ext uri="{FF2B5EF4-FFF2-40B4-BE49-F238E27FC236}">
                <a16:creationId xmlns:a16="http://schemas.microsoft.com/office/drawing/2014/main" id="{87419C46-A9B0-B3AD-704D-32FF7E791D9B}"/>
              </a:ext>
            </a:extLst>
          </p:cNvPr>
          <p:cNvSpPr>
            <a:spLocks noGrp="1"/>
          </p:cNvSpPr>
          <p:nvPr>
            <p:ph type="ftr" sz="quarter" idx="11"/>
          </p:nvPr>
        </p:nvSpPr>
        <p:spPr/>
        <p:txBody>
          <a:bodyPr/>
          <a:lstStyle/>
          <a:p>
            <a:endParaRPr lang="en-NL"/>
          </a:p>
        </p:txBody>
      </p:sp>
      <p:sp>
        <p:nvSpPr>
          <p:cNvPr id="9" name="Slide Number Placeholder 8">
            <a:extLst>
              <a:ext uri="{FF2B5EF4-FFF2-40B4-BE49-F238E27FC236}">
                <a16:creationId xmlns:a16="http://schemas.microsoft.com/office/drawing/2014/main" id="{7A210A78-9164-1B99-CCA4-E4461A03C484}"/>
              </a:ext>
            </a:extLst>
          </p:cNvPr>
          <p:cNvSpPr>
            <a:spLocks noGrp="1"/>
          </p:cNvSpPr>
          <p:nvPr>
            <p:ph type="sldNum" sz="quarter" idx="12"/>
          </p:nvPr>
        </p:nvSpPr>
        <p:spPr/>
        <p:txBody>
          <a:bodyPr/>
          <a:lstStyle/>
          <a:p>
            <a:fld id="{07E209CE-96E9-AD43-A9A3-67B840E5DBB2}" type="slidenum">
              <a:rPr lang="en-NL" smtClean="0"/>
              <a:t>‹#›</a:t>
            </a:fld>
            <a:endParaRPr lang="en-NL"/>
          </a:p>
        </p:txBody>
      </p:sp>
    </p:spTree>
    <p:extLst>
      <p:ext uri="{BB962C8B-B14F-4D97-AF65-F5344CB8AC3E}">
        <p14:creationId xmlns:p14="http://schemas.microsoft.com/office/powerpoint/2010/main" val="787507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F486A-4564-1A56-D025-809837C6D094}"/>
              </a:ext>
            </a:extLst>
          </p:cNvPr>
          <p:cNvSpPr>
            <a:spLocks noGrp="1"/>
          </p:cNvSpPr>
          <p:nvPr>
            <p:ph type="title"/>
          </p:nvPr>
        </p:nvSpPr>
        <p:spPr/>
        <p:txBody>
          <a:bodyPr/>
          <a:lstStyle/>
          <a:p>
            <a:r>
              <a:rPr lang="en-GB"/>
              <a:t>Click to edit Master title style</a:t>
            </a:r>
            <a:endParaRPr lang="en-NL"/>
          </a:p>
        </p:txBody>
      </p:sp>
      <p:sp>
        <p:nvSpPr>
          <p:cNvPr id="3" name="Date Placeholder 2">
            <a:extLst>
              <a:ext uri="{FF2B5EF4-FFF2-40B4-BE49-F238E27FC236}">
                <a16:creationId xmlns:a16="http://schemas.microsoft.com/office/drawing/2014/main" id="{136D7242-1A8D-38A5-96E6-65BC7FCC9D43}"/>
              </a:ext>
            </a:extLst>
          </p:cNvPr>
          <p:cNvSpPr>
            <a:spLocks noGrp="1"/>
          </p:cNvSpPr>
          <p:nvPr>
            <p:ph type="dt" sz="half" idx="10"/>
          </p:nvPr>
        </p:nvSpPr>
        <p:spPr/>
        <p:txBody>
          <a:bodyPr/>
          <a:lstStyle/>
          <a:p>
            <a:fld id="{3B40A44E-A6DC-6C47-A007-82A78749B164}" type="datetimeFigureOut">
              <a:rPr lang="en-NL" smtClean="0"/>
              <a:t>11/10/2023</a:t>
            </a:fld>
            <a:endParaRPr lang="en-NL"/>
          </a:p>
        </p:txBody>
      </p:sp>
      <p:sp>
        <p:nvSpPr>
          <p:cNvPr id="4" name="Footer Placeholder 3">
            <a:extLst>
              <a:ext uri="{FF2B5EF4-FFF2-40B4-BE49-F238E27FC236}">
                <a16:creationId xmlns:a16="http://schemas.microsoft.com/office/drawing/2014/main" id="{4C3C0F12-1AB7-C449-FBA2-3F3410E27996}"/>
              </a:ext>
            </a:extLst>
          </p:cNvPr>
          <p:cNvSpPr>
            <a:spLocks noGrp="1"/>
          </p:cNvSpPr>
          <p:nvPr>
            <p:ph type="ftr" sz="quarter" idx="11"/>
          </p:nvPr>
        </p:nvSpPr>
        <p:spPr/>
        <p:txBody>
          <a:bodyPr/>
          <a:lstStyle/>
          <a:p>
            <a:endParaRPr lang="en-NL"/>
          </a:p>
        </p:txBody>
      </p:sp>
      <p:sp>
        <p:nvSpPr>
          <p:cNvPr id="5" name="Slide Number Placeholder 4">
            <a:extLst>
              <a:ext uri="{FF2B5EF4-FFF2-40B4-BE49-F238E27FC236}">
                <a16:creationId xmlns:a16="http://schemas.microsoft.com/office/drawing/2014/main" id="{7948DA54-460E-A6F1-F36A-4D7DF578D268}"/>
              </a:ext>
            </a:extLst>
          </p:cNvPr>
          <p:cNvSpPr>
            <a:spLocks noGrp="1"/>
          </p:cNvSpPr>
          <p:nvPr>
            <p:ph type="sldNum" sz="quarter" idx="12"/>
          </p:nvPr>
        </p:nvSpPr>
        <p:spPr/>
        <p:txBody>
          <a:bodyPr/>
          <a:lstStyle/>
          <a:p>
            <a:fld id="{07E209CE-96E9-AD43-A9A3-67B840E5DBB2}" type="slidenum">
              <a:rPr lang="en-NL" smtClean="0"/>
              <a:t>‹#›</a:t>
            </a:fld>
            <a:endParaRPr lang="en-NL"/>
          </a:p>
        </p:txBody>
      </p:sp>
    </p:spTree>
    <p:extLst>
      <p:ext uri="{BB962C8B-B14F-4D97-AF65-F5344CB8AC3E}">
        <p14:creationId xmlns:p14="http://schemas.microsoft.com/office/powerpoint/2010/main" val="2401108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881A07-3737-D2D1-75B4-93F4B31CB67F}"/>
              </a:ext>
            </a:extLst>
          </p:cNvPr>
          <p:cNvSpPr>
            <a:spLocks noGrp="1"/>
          </p:cNvSpPr>
          <p:nvPr>
            <p:ph type="dt" sz="half" idx="10"/>
          </p:nvPr>
        </p:nvSpPr>
        <p:spPr/>
        <p:txBody>
          <a:bodyPr/>
          <a:lstStyle/>
          <a:p>
            <a:fld id="{3B40A44E-A6DC-6C47-A007-82A78749B164}" type="datetimeFigureOut">
              <a:rPr lang="en-NL" smtClean="0"/>
              <a:t>11/10/2023</a:t>
            </a:fld>
            <a:endParaRPr lang="en-NL"/>
          </a:p>
        </p:txBody>
      </p:sp>
      <p:sp>
        <p:nvSpPr>
          <p:cNvPr id="3" name="Footer Placeholder 2">
            <a:extLst>
              <a:ext uri="{FF2B5EF4-FFF2-40B4-BE49-F238E27FC236}">
                <a16:creationId xmlns:a16="http://schemas.microsoft.com/office/drawing/2014/main" id="{12CCD6CF-ED58-4715-B177-2059C7B45E58}"/>
              </a:ext>
            </a:extLst>
          </p:cNvPr>
          <p:cNvSpPr>
            <a:spLocks noGrp="1"/>
          </p:cNvSpPr>
          <p:nvPr>
            <p:ph type="ftr" sz="quarter" idx="11"/>
          </p:nvPr>
        </p:nvSpPr>
        <p:spPr/>
        <p:txBody>
          <a:bodyPr/>
          <a:lstStyle/>
          <a:p>
            <a:endParaRPr lang="en-NL"/>
          </a:p>
        </p:txBody>
      </p:sp>
      <p:sp>
        <p:nvSpPr>
          <p:cNvPr id="4" name="Slide Number Placeholder 3">
            <a:extLst>
              <a:ext uri="{FF2B5EF4-FFF2-40B4-BE49-F238E27FC236}">
                <a16:creationId xmlns:a16="http://schemas.microsoft.com/office/drawing/2014/main" id="{C8EE7FB6-2134-2A3C-6222-15A8549CBD89}"/>
              </a:ext>
            </a:extLst>
          </p:cNvPr>
          <p:cNvSpPr>
            <a:spLocks noGrp="1"/>
          </p:cNvSpPr>
          <p:nvPr>
            <p:ph type="sldNum" sz="quarter" idx="12"/>
          </p:nvPr>
        </p:nvSpPr>
        <p:spPr/>
        <p:txBody>
          <a:bodyPr/>
          <a:lstStyle/>
          <a:p>
            <a:fld id="{07E209CE-96E9-AD43-A9A3-67B840E5DBB2}" type="slidenum">
              <a:rPr lang="en-NL" smtClean="0"/>
              <a:t>‹#›</a:t>
            </a:fld>
            <a:endParaRPr lang="en-NL"/>
          </a:p>
        </p:txBody>
      </p:sp>
    </p:spTree>
    <p:extLst>
      <p:ext uri="{BB962C8B-B14F-4D97-AF65-F5344CB8AC3E}">
        <p14:creationId xmlns:p14="http://schemas.microsoft.com/office/powerpoint/2010/main" val="798953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62AAA-B151-3635-93E7-52C84A20C97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L"/>
          </a:p>
        </p:txBody>
      </p:sp>
      <p:sp>
        <p:nvSpPr>
          <p:cNvPr id="3" name="Content Placeholder 2">
            <a:extLst>
              <a:ext uri="{FF2B5EF4-FFF2-40B4-BE49-F238E27FC236}">
                <a16:creationId xmlns:a16="http://schemas.microsoft.com/office/drawing/2014/main" id="{44251F21-AEB8-D006-B7BE-337A37BA5C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Text Placeholder 3">
            <a:extLst>
              <a:ext uri="{FF2B5EF4-FFF2-40B4-BE49-F238E27FC236}">
                <a16:creationId xmlns:a16="http://schemas.microsoft.com/office/drawing/2014/main" id="{5B980EE3-3ACE-4477-DD69-7FAEB40305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91F2F44-F87F-0336-E71D-213B422FDD0E}"/>
              </a:ext>
            </a:extLst>
          </p:cNvPr>
          <p:cNvSpPr>
            <a:spLocks noGrp="1"/>
          </p:cNvSpPr>
          <p:nvPr>
            <p:ph type="dt" sz="half" idx="10"/>
          </p:nvPr>
        </p:nvSpPr>
        <p:spPr/>
        <p:txBody>
          <a:bodyPr/>
          <a:lstStyle/>
          <a:p>
            <a:fld id="{3B40A44E-A6DC-6C47-A007-82A78749B164}" type="datetimeFigureOut">
              <a:rPr lang="en-NL" smtClean="0"/>
              <a:t>11/10/2023</a:t>
            </a:fld>
            <a:endParaRPr lang="en-NL"/>
          </a:p>
        </p:txBody>
      </p:sp>
      <p:sp>
        <p:nvSpPr>
          <p:cNvPr id="6" name="Footer Placeholder 5">
            <a:extLst>
              <a:ext uri="{FF2B5EF4-FFF2-40B4-BE49-F238E27FC236}">
                <a16:creationId xmlns:a16="http://schemas.microsoft.com/office/drawing/2014/main" id="{F0EECF22-5FA8-9205-786D-714B21E08455}"/>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A3F8FAB4-DF87-3CBE-FDAE-1857F5D36988}"/>
              </a:ext>
            </a:extLst>
          </p:cNvPr>
          <p:cNvSpPr>
            <a:spLocks noGrp="1"/>
          </p:cNvSpPr>
          <p:nvPr>
            <p:ph type="sldNum" sz="quarter" idx="12"/>
          </p:nvPr>
        </p:nvSpPr>
        <p:spPr/>
        <p:txBody>
          <a:bodyPr/>
          <a:lstStyle/>
          <a:p>
            <a:fld id="{07E209CE-96E9-AD43-A9A3-67B840E5DBB2}" type="slidenum">
              <a:rPr lang="en-NL" smtClean="0"/>
              <a:t>‹#›</a:t>
            </a:fld>
            <a:endParaRPr lang="en-NL"/>
          </a:p>
        </p:txBody>
      </p:sp>
    </p:spTree>
    <p:extLst>
      <p:ext uri="{BB962C8B-B14F-4D97-AF65-F5344CB8AC3E}">
        <p14:creationId xmlns:p14="http://schemas.microsoft.com/office/powerpoint/2010/main" val="1457649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D0569-21A7-87A5-59F6-D7EA0AD4CCF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L"/>
          </a:p>
        </p:txBody>
      </p:sp>
      <p:sp>
        <p:nvSpPr>
          <p:cNvPr id="3" name="Picture Placeholder 2">
            <a:extLst>
              <a:ext uri="{FF2B5EF4-FFF2-40B4-BE49-F238E27FC236}">
                <a16:creationId xmlns:a16="http://schemas.microsoft.com/office/drawing/2014/main" id="{884214EF-76BC-6B4C-8421-E806173A38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L"/>
          </a:p>
        </p:txBody>
      </p:sp>
      <p:sp>
        <p:nvSpPr>
          <p:cNvPr id="4" name="Text Placeholder 3">
            <a:extLst>
              <a:ext uri="{FF2B5EF4-FFF2-40B4-BE49-F238E27FC236}">
                <a16:creationId xmlns:a16="http://schemas.microsoft.com/office/drawing/2014/main" id="{B005C0BD-1327-941E-5A2C-D4DEFC116E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99E7DE0-2329-2899-C010-3AEAEBB9BBCD}"/>
              </a:ext>
            </a:extLst>
          </p:cNvPr>
          <p:cNvSpPr>
            <a:spLocks noGrp="1"/>
          </p:cNvSpPr>
          <p:nvPr>
            <p:ph type="dt" sz="half" idx="10"/>
          </p:nvPr>
        </p:nvSpPr>
        <p:spPr/>
        <p:txBody>
          <a:bodyPr/>
          <a:lstStyle/>
          <a:p>
            <a:fld id="{3B40A44E-A6DC-6C47-A007-82A78749B164}" type="datetimeFigureOut">
              <a:rPr lang="en-NL" smtClean="0"/>
              <a:t>11/10/2023</a:t>
            </a:fld>
            <a:endParaRPr lang="en-NL"/>
          </a:p>
        </p:txBody>
      </p:sp>
      <p:sp>
        <p:nvSpPr>
          <p:cNvPr id="6" name="Footer Placeholder 5">
            <a:extLst>
              <a:ext uri="{FF2B5EF4-FFF2-40B4-BE49-F238E27FC236}">
                <a16:creationId xmlns:a16="http://schemas.microsoft.com/office/drawing/2014/main" id="{41851B77-94CC-47AE-35AC-5D23292911C5}"/>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23491144-1376-1BD3-C4D2-935B272A5E87}"/>
              </a:ext>
            </a:extLst>
          </p:cNvPr>
          <p:cNvSpPr>
            <a:spLocks noGrp="1"/>
          </p:cNvSpPr>
          <p:nvPr>
            <p:ph type="sldNum" sz="quarter" idx="12"/>
          </p:nvPr>
        </p:nvSpPr>
        <p:spPr/>
        <p:txBody>
          <a:bodyPr/>
          <a:lstStyle/>
          <a:p>
            <a:fld id="{07E209CE-96E9-AD43-A9A3-67B840E5DBB2}" type="slidenum">
              <a:rPr lang="en-NL" smtClean="0"/>
              <a:t>‹#›</a:t>
            </a:fld>
            <a:endParaRPr lang="en-NL"/>
          </a:p>
        </p:txBody>
      </p:sp>
    </p:spTree>
    <p:extLst>
      <p:ext uri="{BB962C8B-B14F-4D97-AF65-F5344CB8AC3E}">
        <p14:creationId xmlns:p14="http://schemas.microsoft.com/office/powerpoint/2010/main" val="734908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A0CB13-BEDE-56AB-08AA-9A68432374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NL"/>
          </a:p>
        </p:txBody>
      </p:sp>
      <p:sp>
        <p:nvSpPr>
          <p:cNvPr id="3" name="Text Placeholder 2">
            <a:extLst>
              <a:ext uri="{FF2B5EF4-FFF2-40B4-BE49-F238E27FC236}">
                <a16:creationId xmlns:a16="http://schemas.microsoft.com/office/drawing/2014/main" id="{6930C1B1-EE46-7B92-C85A-1665D51B53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53A18F55-350B-5CD0-CA65-74097BB84A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40A44E-A6DC-6C47-A007-82A78749B164}" type="datetimeFigureOut">
              <a:rPr lang="en-NL" smtClean="0"/>
              <a:t>11/10/2023</a:t>
            </a:fld>
            <a:endParaRPr lang="en-NL"/>
          </a:p>
        </p:txBody>
      </p:sp>
      <p:sp>
        <p:nvSpPr>
          <p:cNvPr id="5" name="Footer Placeholder 4">
            <a:extLst>
              <a:ext uri="{FF2B5EF4-FFF2-40B4-BE49-F238E27FC236}">
                <a16:creationId xmlns:a16="http://schemas.microsoft.com/office/drawing/2014/main" id="{2CFD42B5-EE48-60C3-7FD5-3F067206E0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L"/>
          </a:p>
        </p:txBody>
      </p:sp>
      <p:sp>
        <p:nvSpPr>
          <p:cNvPr id="6" name="Slide Number Placeholder 5">
            <a:extLst>
              <a:ext uri="{FF2B5EF4-FFF2-40B4-BE49-F238E27FC236}">
                <a16:creationId xmlns:a16="http://schemas.microsoft.com/office/drawing/2014/main" id="{9E811FC6-E6D4-1C66-6652-EFD101B00F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E209CE-96E9-AD43-A9A3-67B840E5DBB2}" type="slidenum">
              <a:rPr lang="en-NL" smtClean="0"/>
              <a:t>‹#›</a:t>
            </a:fld>
            <a:endParaRPr lang="en-NL"/>
          </a:p>
        </p:txBody>
      </p:sp>
    </p:spTree>
    <p:extLst>
      <p:ext uri="{BB962C8B-B14F-4D97-AF65-F5344CB8AC3E}">
        <p14:creationId xmlns:p14="http://schemas.microsoft.com/office/powerpoint/2010/main" val="27965017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image" Target="../media/image32.jpeg"/><Relationship Id="rId13" Type="http://schemas.openxmlformats.org/officeDocument/2006/relationships/image" Target="../media/image21.png"/><Relationship Id="rId3" Type="http://schemas.openxmlformats.org/officeDocument/2006/relationships/image" Target="../media/image27.png"/><Relationship Id="rId7" Type="http://schemas.openxmlformats.org/officeDocument/2006/relationships/image" Target="../media/image31.jpeg"/><Relationship Id="rId12" Type="http://schemas.openxmlformats.org/officeDocument/2006/relationships/image" Target="../media/image36.jpe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jpeg"/><Relationship Id="rId11" Type="http://schemas.openxmlformats.org/officeDocument/2006/relationships/image" Target="../media/image35.png"/><Relationship Id="rId5" Type="http://schemas.openxmlformats.org/officeDocument/2006/relationships/image" Target="../media/image29.jpe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44.jpeg"/><Relationship Id="rId3" Type="http://schemas.openxmlformats.org/officeDocument/2006/relationships/image" Target="../media/image37.jpeg"/><Relationship Id="rId7" Type="http://schemas.openxmlformats.org/officeDocument/2006/relationships/image" Target="../media/image41.png"/><Relationship Id="rId12" Type="http://schemas.openxmlformats.org/officeDocument/2006/relationships/image" Target="../media/image43.jpeg"/><Relationship Id="rId2" Type="http://schemas.openxmlformats.org/officeDocument/2006/relationships/notesSlide" Target="../notesSlides/notesSlide4.xml"/><Relationship Id="rId16"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40.png"/><Relationship Id="rId11" Type="http://schemas.openxmlformats.org/officeDocument/2006/relationships/image" Target="../media/image42.png"/><Relationship Id="rId5" Type="http://schemas.openxmlformats.org/officeDocument/2006/relationships/image" Target="../media/image39.png"/><Relationship Id="rId15" Type="http://schemas.openxmlformats.org/officeDocument/2006/relationships/image" Target="../media/image46.png"/><Relationship Id="rId10" Type="http://schemas.openxmlformats.org/officeDocument/2006/relationships/image" Target="../media/image36.jpeg"/><Relationship Id="rId4" Type="http://schemas.openxmlformats.org/officeDocument/2006/relationships/image" Target="../media/image38.jpeg"/><Relationship Id="rId9" Type="http://schemas.openxmlformats.org/officeDocument/2006/relationships/image" Target="../media/image35.png"/><Relationship Id="rId14" Type="http://schemas.openxmlformats.org/officeDocument/2006/relationships/image" Target="../media/image45.png"/></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https://www.youtube.com/embed/vaVdcUNY4Ew?feature=oembed" TargetMode="External"/><Relationship Id="rId5" Type="http://schemas.openxmlformats.org/officeDocument/2006/relationships/image" Target="../media/image8.jpe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4A66"/>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E843C4-87A1-0E3E-5DF7-326FE117DCE4}"/>
              </a:ext>
            </a:extLst>
          </p:cNvPr>
          <p:cNvSpPr>
            <a:spLocks noGrp="1"/>
          </p:cNvSpPr>
          <p:nvPr>
            <p:ph idx="1"/>
          </p:nvPr>
        </p:nvSpPr>
        <p:spPr>
          <a:xfrm>
            <a:off x="838200" y="1982787"/>
            <a:ext cx="10515600" cy="4351338"/>
          </a:xfrm>
        </p:spPr>
        <p:txBody>
          <a:bodyPr vert="horz" lIns="91440" tIns="45720" rIns="91440" bIns="45720" rtlCol="0" anchor="t">
            <a:normAutofit/>
          </a:bodyPr>
          <a:lstStyle/>
          <a:p>
            <a:pPr marL="0" indent="0">
              <a:buNone/>
            </a:pPr>
            <a:endParaRPr lang="nl-NL" dirty="0">
              <a:solidFill>
                <a:schemeClr val="bg1"/>
              </a:solidFill>
              <a:latin typeface=""/>
              <a:cs typeface="Arial" panose="020B0604020202020204" pitchFamily="34" charset="0"/>
            </a:endParaRPr>
          </a:p>
          <a:p>
            <a:pPr marL="0" indent="0">
              <a:buNone/>
            </a:pPr>
            <a:endParaRPr lang="nl-NL" dirty="0">
              <a:solidFill>
                <a:schemeClr val="bg1"/>
              </a:solidFill>
              <a:latin typeface=""/>
              <a:cs typeface="Arial" panose="020B0604020202020204" pitchFamily="34" charset="0"/>
            </a:endParaRPr>
          </a:p>
          <a:p>
            <a:pPr marL="0" indent="0">
              <a:buNone/>
            </a:pPr>
            <a:endParaRPr lang="nl-NL" dirty="0">
              <a:solidFill>
                <a:schemeClr val="bg1"/>
              </a:solidFill>
              <a:latin typeface=""/>
              <a:cs typeface="Arial" panose="020B0604020202020204" pitchFamily="34" charset="0"/>
            </a:endParaRPr>
          </a:p>
        </p:txBody>
      </p:sp>
      <p:pic>
        <p:nvPicPr>
          <p:cNvPr id="2" name="Picture 21" descr="A logo with text on it&#10;&#10;Description automatically generated">
            <a:extLst>
              <a:ext uri="{FF2B5EF4-FFF2-40B4-BE49-F238E27FC236}">
                <a16:creationId xmlns:a16="http://schemas.microsoft.com/office/drawing/2014/main" id="{6DFD5D08-E512-12A1-91EC-39E372B69B4E}"/>
              </a:ext>
            </a:extLst>
          </p:cNvPr>
          <p:cNvPicPr>
            <a:picLocks noChangeAspect="1"/>
          </p:cNvPicPr>
          <p:nvPr/>
        </p:nvPicPr>
        <p:blipFill>
          <a:blip r:embed="rId2"/>
          <a:stretch>
            <a:fillRect/>
          </a:stretch>
        </p:blipFill>
        <p:spPr>
          <a:xfrm>
            <a:off x="1463382" y="815559"/>
            <a:ext cx="8789328" cy="4730516"/>
          </a:xfrm>
          <a:prstGeom prst="rect">
            <a:avLst/>
          </a:prstGeom>
        </p:spPr>
      </p:pic>
    </p:spTree>
    <p:extLst>
      <p:ext uri="{BB962C8B-B14F-4D97-AF65-F5344CB8AC3E}">
        <p14:creationId xmlns:p14="http://schemas.microsoft.com/office/powerpoint/2010/main" val="982839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3" name="Picture 3" descr="E:\share\nic jooste\map-johan-in-te-velde-2.jpg">
            <a:extLst>
              <a:ext uri="{FF2B5EF4-FFF2-40B4-BE49-F238E27FC236}">
                <a16:creationId xmlns:a16="http://schemas.microsoft.com/office/drawing/2014/main" id="{23D31827-90E4-4546-8D93-16FBF3742E73}"/>
              </a:ext>
            </a:extLst>
          </p:cNvPr>
          <p:cNvPicPr>
            <a:picLocks noChangeAspect="1" noChangeArrowheads="1"/>
          </p:cNvPicPr>
          <p:nvPr/>
        </p:nvPicPr>
        <p:blipFill>
          <a:blip r:embed="rId2" cstate="print"/>
          <a:srcRect/>
          <a:stretch>
            <a:fillRect/>
          </a:stretch>
        </p:blipFill>
        <p:spPr bwMode="auto">
          <a:xfrm>
            <a:off x="11283" y="0"/>
            <a:ext cx="12180717" cy="6858000"/>
          </a:xfrm>
          <a:prstGeom prst="rect">
            <a:avLst/>
          </a:prstGeom>
          <a:noFill/>
        </p:spPr>
      </p:pic>
    </p:spTree>
    <p:extLst>
      <p:ext uri="{BB962C8B-B14F-4D97-AF65-F5344CB8AC3E}">
        <p14:creationId xmlns:p14="http://schemas.microsoft.com/office/powerpoint/2010/main" val="2670628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5" name="Tekstvak 4"/>
          <p:cNvSpPr txBox="1"/>
          <p:nvPr/>
        </p:nvSpPr>
        <p:spPr>
          <a:xfrm>
            <a:off x="0" y="539297"/>
            <a:ext cx="12192000" cy="3447098"/>
          </a:xfrm>
          <a:prstGeom prst="rect">
            <a:avLst/>
          </a:prstGeom>
          <a:solidFill>
            <a:schemeClr val="accent5">
              <a:lumMod val="50000"/>
              <a:alpha val="69804"/>
            </a:schemeClr>
          </a:solidFill>
        </p:spPr>
        <p:txBody>
          <a:bodyPr wrap="square" rtlCol="0">
            <a:spAutoFit/>
          </a:bodyPr>
          <a:lstStyle/>
          <a:p>
            <a:r>
              <a:rPr lang="nl-NL" sz="2800" b="1" dirty="0">
                <a:ln w="0"/>
                <a:solidFill>
                  <a:schemeClr val="bg1"/>
                </a:solidFill>
              </a:rPr>
              <a:t>Tweede economische cluster van NL</a:t>
            </a:r>
          </a:p>
          <a:p>
            <a:endParaRPr lang="nl-NL" dirty="0">
              <a:solidFill>
                <a:schemeClr val="bg1"/>
              </a:solidFill>
            </a:endParaRPr>
          </a:p>
          <a:p>
            <a:r>
              <a:rPr lang="nl-NL" b="1" dirty="0">
                <a:solidFill>
                  <a:schemeClr val="bg1"/>
                </a:solidFill>
              </a:rPr>
              <a:t>Indirecte toegevoegde waarde</a:t>
            </a:r>
          </a:p>
          <a:p>
            <a:pPr marL="342900" indent="-342900">
              <a:buFont typeface="+mj-lt"/>
              <a:buAutoNum type="arabicPeriod"/>
            </a:pPr>
            <a:r>
              <a:rPr lang="nl-NL" dirty="0">
                <a:solidFill>
                  <a:schemeClr val="bg1"/>
                </a:solidFill>
              </a:rPr>
              <a:t>Mainport Rotterdam is 45 mld (350.000 fte)</a:t>
            </a:r>
          </a:p>
          <a:p>
            <a:pPr marL="342900" indent="-342900">
              <a:buFont typeface="+mj-lt"/>
              <a:buAutoNum type="arabicPeriod"/>
            </a:pPr>
            <a:r>
              <a:rPr lang="nl-NL" dirty="0">
                <a:solidFill>
                  <a:schemeClr val="bg1"/>
                </a:solidFill>
              </a:rPr>
              <a:t>Greenport West-Holland  12 mld (75.000 fte), Dutch Fresh Port 6 miljard euro omzet/jaar.</a:t>
            </a:r>
          </a:p>
          <a:p>
            <a:pPr marL="342900" indent="-342900">
              <a:buFont typeface="+mj-lt"/>
              <a:buAutoNum type="arabicPeriod"/>
            </a:pPr>
            <a:r>
              <a:rPr lang="nl-NL" dirty="0">
                <a:solidFill>
                  <a:schemeClr val="bg1"/>
                </a:solidFill>
              </a:rPr>
              <a:t>Schiphol 10 mld (90.000 fte)</a:t>
            </a:r>
          </a:p>
          <a:p>
            <a:pPr marL="342900" indent="-342900">
              <a:buFont typeface="+mj-lt"/>
              <a:buAutoNum type="arabicPeriod"/>
            </a:pPr>
            <a:r>
              <a:rPr lang="nl-NL" dirty="0">
                <a:solidFill>
                  <a:schemeClr val="bg1"/>
                </a:solidFill>
              </a:rPr>
              <a:t>Brainport 9 mld</a:t>
            </a:r>
          </a:p>
          <a:p>
            <a:endParaRPr lang="nl-NL" sz="2800" dirty="0">
              <a:ln w="0"/>
              <a:solidFill>
                <a:schemeClr val="bg1"/>
              </a:solidFill>
              <a:effectLst>
                <a:outerShdw blurRad="38100" dist="19050" dir="2700000" algn="tl" rotWithShape="0">
                  <a:schemeClr val="dk1">
                    <a:alpha val="40000"/>
                  </a:schemeClr>
                </a:outerShdw>
              </a:effectLst>
            </a:endParaRPr>
          </a:p>
          <a:p>
            <a:r>
              <a:rPr lang="nl-NL" dirty="0">
                <a:solidFill>
                  <a:schemeClr val="bg1"/>
                </a:solidFill>
              </a:rPr>
              <a:t>- Magic mix (belang van GP WH, de teelt in combinatie met import ‘tropische vruchten’)</a:t>
            </a:r>
          </a:p>
          <a:p>
            <a:r>
              <a:rPr lang="nl-NL" dirty="0">
                <a:solidFill>
                  <a:schemeClr val="bg1"/>
                </a:solidFill>
              </a:rPr>
              <a:t>- Europees leider, export naar meer dan 50 Europese landen.</a:t>
            </a:r>
          </a:p>
          <a:p>
            <a:pPr algn="ctr"/>
            <a:endParaRPr lang="nl-NL" dirty="0">
              <a:solidFill>
                <a:schemeClr val="bg1"/>
              </a:solidFill>
            </a:endParaRPr>
          </a:p>
        </p:txBody>
      </p:sp>
    </p:spTree>
    <p:extLst>
      <p:ext uri="{BB962C8B-B14F-4D97-AF65-F5344CB8AC3E}">
        <p14:creationId xmlns:p14="http://schemas.microsoft.com/office/powerpoint/2010/main" val="3791610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63577" y="923925"/>
            <a:ext cx="10515600" cy="1325563"/>
          </a:xfrm>
        </p:spPr>
        <p:txBody>
          <a:bodyPr>
            <a:noAutofit/>
          </a:bodyPr>
          <a:lstStyle/>
          <a:p>
            <a:r>
              <a:rPr lang="nl-NL" sz="2800" b="1" dirty="0">
                <a:latin typeface="Impact" panose="020B0806030902050204" pitchFamily="34" charset="0"/>
              </a:rPr>
              <a:t>Comedian</a:t>
            </a:r>
            <a:r>
              <a:rPr lang="nl-NL" sz="2000" dirty="0">
                <a:latin typeface="Impact" panose="020B0806030902050204" pitchFamily="34" charset="0"/>
              </a:rPr>
              <a:t> is een kunstwerk uit 2019, gemaakt door de Italiaanse kunstenaar Maurizio Cattelan. Het werk, waar drie uitvoeringen van gemaakt zijn, bestaat uit een verse banaan die met een stuk ducttape aan een muur bevestigd is. </a:t>
            </a:r>
          </a:p>
        </p:txBody>
      </p:sp>
      <p:pic>
        <p:nvPicPr>
          <p:cNvPr id="3" name="Afbeelding 2"/>
          <p:cNvPicPr>
            <a:picLocks noChangeAspect="1"/>
          </p:cNvPicPr>
          <p:nvPr/>
        </p:nvPicPr>
        <p:blipFill rotWithShape="1">
          <a:blip r:embed="rId2" cstate="print">
            <a:extLst>
              <a:ext uri="{28A0092B-C50C-407E-A947-70E740481C1C}">
                <a14:useLocalDpi xmlns:a14="http://schemas.microsoft.com/office/drawing/2010/main" val="0"/>
              </a:ext>
            </a:extLst>
          </a:blip>
          <a:srcRect l="25637" r="25467"/>
          <a:stretch/>
        </p:blipFill>
        <p:spPr>
          <a:xfrm>
            <a:off x="914400" y="2786319"/>
            <a:ext cx="3251200" cy="2399180"/>
          </a:xfrm>
          <a:prstGeom prst="rect">
            <a:avLst/>
          </a:prstGeom>
        </p:spPr>
      </p:pic>
      <p:pic>
        <p:nvPicPr>
          <p:cNvPr id="1026" name="Picture 2" descr="Banaan in de bonus bij de Albert Heijn in Den Bosch van 120.000 euro voor 0,28 eur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1377" y="1953908"/>
            <a:ext cx="3745865" cy="4318000"/>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920903" y="364065"/>
            <a:ext cx="972984" cy="697611"/>
          </a:xfrm>
          <a:prstGeom prst="rect">
            <a:avLst/>
          </a:prstGeom>
        </p:spPr>
      </p:pic>
    </p:spTree>
    <p:extLst>
      <p:ext uri="{BB962C8B-B14F-4D97-AF65-F5344CB8AC3E}">
        <p14:creationId xmlns:p14="http://schemas.microsoft.com/office/powerpoint/2010/main" val="209083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rash - Free interface icons"/>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159356" y="1740485"/>
            <a:ext cx="631471" cy="63147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ew Hampshire Distribution Center | The Claremont Center - The Claremont  Cen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152" y="712871"/>
            <a:ext cx="1071563" cy="10715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New Hampshire Distribution Center | The Claremont Center - The Claremont  Cen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152" y="1557171"/>
            <a:ext cx="1071563" cy="107156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arbage Truck Icon - Free PNG &amp; SVG 596477 - Noun Projec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2673" y="944883"/>
            <a:ext cx="1331552" cy="133155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Trash - Free interface icons"/>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142101" y="925700"/>
            <a:ext cx="631471" cy="631471"/>
          </a:xfrm>
          <a:prstGeom prst="rect">
            <a:avLst/>
          </a:prstGeom>
          <a:noFill/>
          <a:extLst>
            <a:ext uri="{909E8E84-426E-40DD-AFC4-6F175D3DCCD1}">
              <a14:hiddenFill xmlns:a14="http://schemas.microsoft.com/office/drawing/2010/main">
                <a:solidFill>
                  <a:srgbClr val="FFFFFF"/>
                </a:solidFill>
              </a14:hiddenFill>
            </a:ext>
          </a:extLst>
        </p:spPr>
      </p:pic>
      <p:cxnSp>
        <p:nvCxnSpPr>
          <p:cNvPr id="3" name="Rechte verbindingslijn 2"/>
          <p:cNvCxnSpPr/>
          <p:nvPr/>
        </p:nvCxnSpPr>
        <p:spPr>
          <a:xfrm flipV="1">
            <a:off x="865459" y="3138906"/>
            <a:ext cx="9449594" cy="32084"/>
          </a:xfrm>
          <a:prstGeom prst="line">
            <a:avLst/>
          </a:prstGeom>
        </p:spPr>
        <p:style>
          <a:lnRef idx="1">
            <a:schemeClr val="accent1"/>
          </a:lnRef>
          <a:fillRef idx="0">
            <a:schemeClr val="accent1"/>
          </a:fillRef>
          <a:effectRef idx="0">
            <a:schemeClr val="accent1"/>
          </a:effectRef>
          <a:fontRef idx="minor">
            <a:schemeClr val="tx1"/>
          </a:fontRef>
        </p:style>
      </p:cxnSp>
      <p:pic>
        <p:nvPicPr>
          <p:cNvPr id="1038" name="Picture 14" descr="Fruit Production Glyph Icon. Apples And Grape In Crates On Conveyor Belt.  Organic Food Supply. Storage, Stock, Terminal. Silhouette Symbol. Negative  Space. Vector Isolated Illustration Royalty Free SVG, Cliparts, Vectors,  And Stock"/>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403537" y="3547582"/>
            <a:ext cx="2440823" cy="244082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Sorteren - Recycling Nederlan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200000">
            <a:off x="7129379" y="4214373"/>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nic_klynger_logo_positiv_nic-main.png"/>
          <p:cNvPicPr>
            <a:picLocks noChangeAspect="1" noChangeArrowheads="1"/>
          </p:cNvPicPr>
          <p:nvPr/>
        </p:nvPicPr>
        <p:blipFill rotWithShape="1">
          <a:blip r:embed="rId7">
            <a:extLst>
              <a:ext uri="{28A0092B-C50C-407E-A947-70E740481C1C}">
                <a14:useLocalDpi xmlns:a14="http://schemas.microsoft.com/office/drawing/2010/main" val="0"/>
              </a:ext>
            </a:extLst>
          </a:blip>
          <a:srcRect r="54980"/>
          <a:stretch/>
        </p:blipFill>
        <p:spPr bwMode="auto">
          <a:xfrm>
            <a:off x="2259493" y="3869092"/>
            <a:ext cx="2144044" cy="211931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New Hampshire Distribution Center | The Claremont Center - The Claremont  Cen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152" y="4015289"/>
            <a:ext cx="1071563" cy="107156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New Hampshire Distribution Center | The Claremont Center - The Claremont  Cen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152" y="4859589"/>
            <a:ext cx="1071563" cy="1071563"/>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2,417 Biogas Icon Foto's, Afbeeldingen en Stock Fotografie - 123R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83997" y="466956"/>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1" name="Afbeelding 10"/>
          <p:cNvPicPr>
            <a:picLocks noChangeAspect="1"/>
          </p:cNvPicPr>
          <p:nvPr/>
        </p:nvPicPr>
        <p:blipFill>
          <a:blip r:embed="rId9"/>
          <a:stretch>
            <a:fillRect/>
          </a:stretch>
        </p:blipFill>
        <p:spPr>
          <a:xfrm>
            <a:off x="7028061" y="839528"/>
            <a:ext cx="1530068" cy="1389846"/>
          </a:xfrm>
          <a:prstGeom prst="rect">
            <a:avLst/>
          </a:prstGeom>
        </p:spPr>
      </p:pic>
      <p:pic>
        <p:nvPicPr>
          <p:cNvPr id="1046" name="Picture 22" descr="https://thesupernicepeople.nl/wp-content/uploads/2020/04/TSNP_Icons-2_De-voedselbank-thuisbezorger-1-1.png"/>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9130987" y="3526224"/>
            <a:ext cx="1217759" cy="1217760"/>
          </a:xfrm>
          <a:prstGeom prst="rect">
            <a:avLst/>
          </a:prstGeom>
          <a:noFill/>
          <a:extLst>
            <a:ext uri="{909E8E84-426E-40DD-AFC4-6F175D3DCCD1}">
              <a14:hiddenFill xmlns:a14="http://schemas.microsoft.com/office/drawing/2010/main">
                <a:solidFill>
                  <a:srgbClr val="FFFFFF"/>
                </a:solidFill>
              </a14:hiddenFill>
            </a:ext>
          </a:extLst>
        </p:spPr>
      </p:pic>
      <p:pic>
        <p:nvPicPr>
          <p:cNvPr id="13" name="Afbeelding 12"/>
          <p:cNvPicPr>
            <a:picLocks noChangeAspect="1"/>
          </p:cNvPicPr>
          <p:nvPr/>
        </p:nvPicPr>
        <p:blipFill>
          <a:blip r:embed="rId11"/>
          <a:stretch>
            <a:fillRect/>
          </a:stretch>
        </p:blipFill>
        <p:spPr>
          <a:xfrm>
            <a:off x="9383183" y="4715268"/>
            <a:ext cx="830787" cy="507517"/>
          </a:xfrm>
          <a:prstGeom prst="rect">
            <a:avLst/>
          </a:prstGeom>
        </p:spPr>
      </p:pic>
      <p:pic>
        <p:nvPicPr>
          <p:cNvPr id="27" name="Picture 20" descr="2,417 Biogas Icon Foto's, Afbeeldingen en Stock Fotografie - 123RF"/>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9325612" y="5194070"/>
            <a:ext cx="1129715" cy="1129715"/>
          </a:xfrm>
          <a:prstGeom prst="rect">
            <a:avLst/>
          </a:prstGeom>
          <a:noFill/>
          <a:extLst>
            <a:ext uri="{909E8E84-426E-40DD-AFC4-6F175D3DCCD1}">
              <a14:hiddenFill xmlns:a14="http://schemas.microsoft.com/office/drawing/2010/main">
                <a:solidFill>
                  <a:srgbClr val="FFFFFF"/>
                </a:solidFill>
              </a14:hiddenFill>
            </a:ext>
          </a:extLst>
        </p:spPr>
      </p:pic>
      <p:sp>
        <p:nvSpPr>
          <p:cNvPr id="15" name="Rechthoek 14"/>
          <p:cNvSpPr/>
          <p:nvPr/>
        </p:nvSpPr>
        <p:spPr>
          <a:xfrm>
            <a:off x="3613812" y="3225293"/>
            <a:ext cx="4565673" cy="230832"/>
          </a:xfrm>
          <a:prstGeom prst="rect">
            <a:avLst/>
          </a:prstGeom>
        </p:spPr>
        <p:txBody>
          <a:bodyPr wrap="none">
            <a:spAutoFit/>
          </a:bodyPr>
          <a:lstStyle/>
          <a:p>
            <a:pPr algn="ctr"/>
            <a:r>
              <a:rPr lang="nl-NL" sz="900" b="1" dirty="0">
                <a:solidFill>
                  <a:schemeClr val="tx2"/>
                </a:solidFill>
                <a:latin typeface="Lato" charset="0"/>
                <a:ea typeface="Lato" charset="0"/>
                <a:cs typeface="Lato" charset="0"/>
              </a:rPr>
              <a:t>Verzamelen en bundelen  </a:t>
            </a:r>
            <a:r>
              <a:rPr lang="nl-NL" sz="900" b="1" dirty="0">
                <a:solidFill>
                  <a:schemeClr val="tx2"/>
                </a:solidFill>
                <a:latin typeface="Lato" charset="0"/>
                <a:ea typeface="Lato" charset="0"/>
                <a:cs typeface="Lato" charset="0"/>
                <a:sym typeface="Wingdings" panose="05000000000000000000" pitchFamily="2" charset="2"/>
              </a:rPr>
              <a:t></a:t>
            </a:r>
            <a:r>
              <a:rPr lang="nl-NL" sz="900" b="1" dirty="0">
                <a:solidFill>
                  <a:schemeClr val="tx2"/>
                </a:solidFill>
                <a:latin typeface="Lato" charset="0"/>
                <a:ea typeface="Lato" charset="0"/>
                <a:cs typeface="Lato" charset="0"/>
              </a:rPr>
              <a:t> prioriteren  </a:t>
            </a:r>
            <a:r>
              <a:rPr lang="nl-NL" sz="900" b="1" dirty="0">
                <a:solidFill>
                  <a:schemeClr val="tx2"/>
                </a:solidFill>
                <a:latin typeface="Lato" charset="0"/>
                <a:ea typeface="Lato" charset="0"/>
                <a:cs typeface="Lato" charset="0"/>
                <a:sym typeface="Wingdings" panose="05000000000000000000" pitchFamily="2" charset="2"/>
              </a:rPr>
              <a:t> verwaarden  logistieke afhandeling</a:t>
            </a:r>
            <a:endParaRPr lang="nl-NL" sz="900" b="1" dirty="0">
              <a:solidFill>
                <a:schemeClr val="tx2"/>
              </a:solidFill>
              <a:latin typeface="Lato" charset="0"/>
              <a:ea typeface="Lato" charset="0"/>
              <a:cs typeface="Lato" charset="0"/>
            </a:endParaRPr>
          </a:p>
        </p:txBody>
      </p:sp>
      <p:sp>
        <p:nvSpPr>
          <p:cNvPr id="16" name="Ovaal 15"/>
          <p:cNvSpPr/>
          <p:nvPr/>
        </p:nvSpPr>
        <p:spPr>
          <a:xfrm>
            <a:off x="263256" y="3395683"/>
            <a:ext cx="983014" cy="768556"/>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nl-NL" sz="1600" dirty="0"/>
              <a:t>straks</a:t>
            </a:r>
          </a:p>
        </p:txBody>
      </p:sp>
      <p:sp>
        <p:nvSpPr>
          <p:cNvPr id="32" name="Ovaal 31"/>
          <p:cNvSpPr/>
          <p:nvPr/>
        </p:nvSpPr>
        <p:spPr>
          <a:xfrm>
            <a:off x="270293" y="107705"/>
            <a:ext cx="982579" cy="768216"/>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nl-NL" sz="1600" dirty="0"/>
              <a:t>nu</a:t>
            </a:r>
          </a:p>
        </p:txBody>
      </p:sp>
      <p:pic>
        <p:nvPicPr>
          <p:cNvPr id="21" name="Afbeelding 20"/>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10920903" y="364065"/>
            <a:ext cx="972984" cy="697611"/>
          </a:xfrm>
          <a:prstGeom prst="rect">
            <a:avLst/>
          </a:prstGeom>
        </p:spPr>
      </p:pic>
    </p:spTree>
    <p:extLst>
      <p:ext uri="{BB962C8B-B14F-4D97-AF65-F5344CB8AC3E}">
        <p14:creationId xmlns:p14="http://schemas.microsoft.com/office/powerpoint/2010/main" val="4088101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4" descr="Fruit Production Glyph Icon. Apples And Grape In Crates On Conveyor Belt.  Organic Food Supply. Storage, Stock, Terminal. Silhouette Symbol. Negative  Space. Vector Isolated Illustration Royalty Free SVG, Cliparts, Vectors,  And Stock"/>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919331" y="1893154"/>
            <a:ext cx="1645184" cy="16451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8" descr="nic_klynger_logo_positiv_nic-main.png"/>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r="54980"/>
          <a:stretch/>
        </p:blipFill>
        <p:spPr bwMode="auto">
          <a:xfrm>
            <a:off x="3256389" y="2927883"/>
            <a:ext cx="1305098" cy="1290044"/>
          </a:xfrm>
          <a:prstGeom prst="rect">
            <a:avLst/>
          </a:prstGeom>
          <a:noFill/>
          <a:extLst>
            <a:ext uri="{909E8E84-426E-40DD-AFC4-6F175D3DCCD1}">
              <a14:hiddenFill xmlns:a14="http://schemas.microsoft.com/office/drawing/2010/main">
                <a:solidFill>
                  <a:srgbClr val="FFFFFF"/>
                </a:solidFill>
              </a14:hiddenFill>
            </a:ext>
          </a:extLst>
        </p:spPr>
      </p:pic>
      <p:pic>
        <p:nvPicPr>
          <p:cNvPr id="18" name="Afbeelding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48956" y="4652484"/>
            <a:ext cx="985933" cy="726279"/>
          </a:xfrm>
          <a:prstGeom prst="rect">
            <a:avLst/>
          </a:prstGeom>
        </p:spPr>
      </p:pic>
      <p:pic>
        <p:nvPicPr>
          <p:cNvPr id="34" name="Afbeelding 3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28138" y="2932139"/>
            <a:ext cx="1071563" cy="1071563"/>
          </a:xfrm>
          <a:prstGeom prst="rect">
            <a:avLst/>
          </a:prstGeom>
        </p:spPr>
      </p:pic>
      <p:pic>
        <p:nvPicPr>
          <p:cNvPr id="37" name="Afbeelding 3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91929" y="4630102"/>
            <a:ext cx="2460764" cy="1038357"/>
          </a:xfrm>
          <a:prstGeom prst="rect">
            <a:avLst/>
          </a:prstGeom>
        </p:spPr>
      </p:pic>
      <p:grpSp>
        <p:nvGrpSpPr>
          <p:cNvPr id="3" name="Groep 2"/>
          <p:cNvGrpSpPr/>
          <p:nvPr/>
        </p:nvGrpSpPr>
        <p:grpSpPr>
          <a:xfrm>
            <a:off x="8845896" y="1744497"/>
            <a:ext cx="1341273" cy="2797561"/>
            <a:chOff x="8504454" y="783231"/>
            <a:chExt cx="1341273" cy="2797561"/>
          </a:xfrm>
        </p:grpSpPr>
        <p:pic>
          <p:nvPicPr>
            <p:cNvPr id="39" name="Picture 22" descr="https://thesupernicepeople.nl/wp-content/uploads/2020/04/TSNP_Icons-2_De-voedselbank-thuisbezorger-1-1.pn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8504454" y="783231"/>
              <a:ext cx="1217759" cy="1217760"/>
            </a:xfrm>
            <a:prstGeom prst="rect">
              <a:avLst/>
            </a:prstGeom>
            <a:noFill/>
            <a:extLst>
              <a:ext uri="{909E8E84-426E-40DD-AFC4-6F175D3DCCD1}">
                <a14:hiddenFill xmlns:a14="http://schemas.microsoft.com/office/drawing/2010/main">
                  <a:solidFill>
                    <a:srgbClr val="FFFFFF"/>
                  </a:solidFill>
                </a14:hiddenFill>
              </a:ext>
            </a:extLst>
          </p:spPr>
        </p:pic>
        <p:pic>
          <p:nvPicPr>
            <p:cNvPr id="41" name="Afbeelding 40"/>
            <p:cNvPicPr>
              <a:picLocks noChangeAspect="1"/>
            </p:cNvPicPr>
            <p:nvPr/>
          </p:nvPicPr>
          <p:blipFill>
            <a:blip r:embed="rId9"/>
            <a:stretch>
              <a:fillRect/>
            </a:stretch>
          </p:blipFill>
          <p:spPr>
            <a:xfrm>
              <a:off x="8773583" y="1972275"/>
              <a:ext cx="830787" cy="507517"/>
            </a:xfrm>
            <a:prstGeom prst="rect">
              <a:avLst/>
            </a:prstGeom>
          </p:spPr>
        </p:pic>
        <p:pic>
          <p:nvPicPr>
            <p:cNvPr id="42" name="Picture 20" descr="2,417 Biogas Icon Foto's, Afbeeldingen en Stock Fotografie - 123RF"/>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8716012" y="2451077"/>
              <a:ext cx="1129715" cy="1129715"/>
            </a:xfrm>
            <a:prstGeom prst="rect">
              <a:avLst/>
            </a:prstGeom>
            <a:noFill/>
            <a:extLst>
              <a:ext uri="{909E8E84-426E-40DD-AFC4-6F175D3DCCD1}">
                <a14:hiddenFill xmlns:a14="http://schemas.microsoft.com/office/drawing/2010/main">
                  <a:solidFill>
                    <a:srgbClr val="FFFFFF"/>
                  </a:solidFill>
                </a14:hiddenFill>
              </a:ext>
            </a:extLst>
          </p:spPr>
        </p:pic>
      </p:grpSp>
      <p:pic>
        <p:nvPicPr>
          <p:cNvPr id="43" name="Afbeelding 42"/>
          <p:cNvPicPr/>
          <p:nvPr/>
        </p:nvPicPr>
        <p:blipFill rotWithShape="1">
          <a:blip r:embed="rId11" cstate="print">
            <a:extLst>
              <a:ext uri="{28A0092B-C50C-407E-A947-70E740481C1C}">
                <a14:useLocalDpi xmlns:a14="http://schemas.microsoft.com/office/drawing/2010/main" val="0"/>
              </a:ext>
            </a:extLst>
          </a:blip>
          <a:srcRect r="48100"/>
          <a:stretch/>
        </p:blipFill>
        <p:spPr bwMode="auto">
          <a:xfrm>
            <a:off x="1694878" y="4196449"/>
            <a:ext cx="3322401" cy="2401302"/>
          </a:xfrm>
          <a:prstGeom prst="rect">
            <a:avLst/>
          </a:prstGeom>
          <a:ln>
            <a:noFill/>
          </a:ln>
          <a:extLst>
            <a:ext uri="{53640926-AAD7-44D8-BBD7-CCE9431645EC}">
              <a14:shadowObscured xmlns:a14="http://schemas.microsoft.com/office/drawing/2010/main"/>
            </a:ext>
          </a:extLst>
        </p:spPr>
      </p:pic>
      <p:pic>
        <p:nvPicPr>
          <p:cNvPr id="2052" name="Picture 4" descr="Eco-friendly, environment, leaf, low emission, van icon - Download on  Iconfinder | Eco friendly environment, Creative icon, Icon"/>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933321" y="2731951"/>
            <a:ext cx="1614175" cy="1614175"/>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Voucherregeling voor innovaties tegen voedselverspilling - Horizon Flevoland"/>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19256026">
            <a:off x="292025" y="1295839"/>
            <a:ext cx="2542224" cy="151774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askforce Sustainability Brainport Industries"/>
          <p:cNvPicPr>
            <a:picLocks noChangeAspect="1" noChangeArrowheads="1"/>
          </p:cNvPicPr>
          <p:nvPr/>
        </p:nvPicPr>
        <p:blipFill rotWithShape="1">
          <a:blip r:embed="rId14">
            <a:extLst>
              <a:ext uri="{28A0092B-C50C-407E-A947-70E740481C1C}">
                <a14:useLocalDpi xmlns:a14="http://schemas.microsoft.com/office/drawing/2010/main" val="0"/>
              </a:ext>
            </a:extLst>
          </a:blip>
          <a:srcRect l="17787" r="18616"/>
          <a:stretch/>
        </p:blipFill>
        <p:spPr bwMode="auto">
          <a:xfrm>
            <a:off x="10438520" y="2899926"/>
            <a:ext cx="1676400" cy="131800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ircular economy - Free business icons"/>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520364" y="1744497"/>
            <a:ext cx="1063624" cy="1063624"/>
          </a:xfrm>
          <a:prstGeom prst="rect">
            <a:avLst/>
          </a:prstGeom>
          <a:noFill/>
          <a:extLst>
            <a:ext uri="{909E8E84-426E-40DD-AFC4-6F175D3DCCD1}">
              <a14:hiddenFill xmlns:a14="http://schemas.microsoft.com/office/drawing/2010/main">
                <a:solidFill>
                  <a:srgbClr val="FFFFFF"/>
                </a:solidFill>
              </a14:hiddenFill>
            </a:ext>
          </a:extLst>
        </p:spPr>
      </p:pic>
      <p:pic>
        <p:nvPicPr>
          <p:cNvPr id="46" name="Afbeelding 45"/>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10920903" y="364065"/>
            <a:ext cx="972984" cy="697611"/>
          </a:xfrm>
          <a:prstGeom prst="rect">
            <a:avLst/>
          </a:prstGeom>
        </p:spPr>
      </p:pic>
      <p:sp>
        <p:nvSpPr>
          <p:cNvPr id="14" name="Pijl-omhoog 13"/>
          <p:cNvSpPr/>
          <p:nvPr/>
        </p:nvSpPr>
        <p:spPr>
          <a:xfrm>
            <a:off x="7527237" y="3960085"/>
            <a:ext cx="379176" cy="330200"/>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423268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920903" y="364065"/>
            <a:ext cx="972984" cy="697611"/>
          </a:xfrm>
          <a:prstGeom prst="rect">
            <a:avLst/>
          </a:prstGeom>
        </p:spPr>
      </p:pic>
      <p:sp>
        <p:nvSpPr>
          <p:cNvPr id="3" name="Titel 2"/>
          <p:cNvSpPr>
            <a:spLocks noGrp="1"/>
          </p:cNvSpPr>
          <p:nvPr>
            <p:ph type="title"/>
          </p:nvPr>
        </p:nvSpPr>
        <p:spPr/>
        <p:txBody>
          <a:bodyPr/>
          <a:lstStyle/>
          <a:p>
            <a:r>
              <a:rPr lang="nl-NL" b="1" dirty="0"/>
              <a:t>De vragen</a:t>
            </a:r>
          </a:p>
        </p:txBody>
      </p:sp>
      <p:sp>
        <p:nvSpPr>
          <p:cNvPr id="4" name="Tijdelijke aanduiding voor inhoud 3"/>
          <p:cNvSpPr>
            <a:spLocks noGrp="1"/>
          </p:cNvSpPr>
          <p:nvPr>
            <p:ph idx="1"/>
          </p:nvPr>
        </p:nvSpPr>
        <p:spPr/>
        <p:txBody>
          <a:bodyPr>
            <a:normAutofit fontScale="92500"/>
          </a:bodyPr>
          <a:lstStyle/>
          <a:p>
            <a:pPr marL="0" indent="0">
              <a:buNone/>
            </a:pPr>
            <a:r>
              <a:rPr lang="nl-NL" b="1" dirty="0"/>
              <a:t>Van afval naar grondstof (hoogwaardige verwaarding), ‘the next step!’</a:t>
            </a:r>
          </a:p>
          <a:p>
            <a:pPr marL="514350" indent="-514350">
              <a:buFont typeface="+mj-lt"/>
              <a:buAutoNum type="arabicPeriod"/>
            </a:pPr>
            <a:r>
              <a:rPr lang="nl-NL" dirty="0"/>
              <a:t>Wat is jullie kijk op het reststromenmodel van Dutch Fresh Port? Missen jullie iets? </a:t>
            </a:r>
          </a:p>
          <a:p>
            <a:pPr marL="514350" indent="-514350">
              <a:buFont typeface="+mj-lt"/>
              <a:buAutoNum type="arabicPeriod"/>
            </a:pPr>
            <a:r>
              <a:rPr lang="nl-NL" dirty="0"/>
              <a:t>Wie zorgt voor de reststromen ophaal service ( ‘collectors functie’) (namen?)</a:t>
            </a:r>
          </a:p>
          <a:p>
            <a:pPr marL="514350" indent="-514350">
              <a:buFont typeface="+mj-lt"/>
              <a:buAutoNum type="arabicPeriod"/>
            </a:pPr>
            <a:r>
              <a:rPr lang="nl-NL" dirty="0"/>
              <a:t>Wie wordt de exploitant van de reststromenhub Dutch Fresh Port? (onderbouwing in kernwoorden, namen?) </a:t>
            </a:r>
          </a:p>
          <a:p>
            <a:pPr marL="514350" indent="-514350">
              <a:buFont typeface="+mj-lt"/>
              <a:buAutoNum type="arabicPeriod"/>
            </a:pPr>
            <a:r>
              <a:rPr lang="nl-NL" dirty="0"/>
              <a:t>Wat zijn de (logistieke) succesfactoren achter een goed werkende reststromenhub Dutch Fresh Port? Hoe kan logistiek het verschil maken? </a:t>
            </a:r>
          </a:p>
          <a:p>
            <a:pPr marL="0" indent="0">
              <a:buNone/>
            </a:pPr>
            <a:endParaRPr lang="nl-NL" dirty="0"/>
          </a:p>
        </p:txBody>
      </p:sp>
    </p:spTree>
    <p:extLst>
      <p:ext uri="{BB962C8B-B14F-4D97-AF65-F5344CB8AC3E}">
        <p14:creationId xmlns:p14="http://schemas.microsoft.com/office/powerpoint/2010/main" val="531004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2834" y="0"/>
            <a:ext cx="9109166" cy="6389920"/>
          </a:xfrm>
          <a:prstGeom prst="rect">
            <a:avLst/>
          </a:prstGeom>
        </p:spPr>
      </p:pic>
      <p:sp>
        <p:nvSpPr>
          <p:cNvPr id="4" name="Tekstvak 3"/>
          <p:cNvSpPr txBox="1"/>
          <p:nvPr/>
        </p:nvSpPr>
        <p:spPr>
          <a:xfrm>
            <a:off x="0" y="5912866"/>
            <a:ext cx="12192000" cy="954107"/>
          </a:xfrm>
          <a:prstGeom prst="rect">
            <a:avLst/>
          </a:prstGeom>
          <a:solidFill>
            <a:schemeClr val="accent5">
              <a:lumMod val="50000"/>
              <a:alpha val="69804"/>
            </a:schemeClr>
          </a:solidFill>
        </p:spPr>
        <p:txBody>
          <a:bodyPr wrap="square" rtlCol="0">
            <a:spAutoFit/>
          </a:bodyPr>
          <a:lstStyle/>
          <a:p>
            <a:r>
              <a:rPr lang="nl-NL" sz="2800" b="1" dirty="0">
                <a:ln w="0"/>
                <a:solidFill>
                  <a:schemeClr val="bg1"/>
                </a:solidFill>
                <a:effectLst>
                  <a:outerShdw blurRad="38100" dist="19050" dir="2700000" algn="tl" rotWithShape="0">
                    <a:schemeClr val="dk1">
                      <a:alpha val="40000"/>
                    </a:schemeClr>
                  </a:outerShdw>
                </a:effectLst>
              </a:rPr>
              <a:t>       Aan de slag!</a:t>
            </a:r>
          </a:p>
          <a:p>
            <a:endParaRPr lang="nl-NL" sz="2800" dirty="0">
              <a:ln w="0"/>
              <a:solidFill>
                <a:schemeClr val="bg1"/>
              </a:solidFill>
              <a:effectLst>
                <a:outerShdw blurRad="38100" dist="19050" dir="2700000" algn="tl" rotWithShape="0">
                  <a:schemeClr val="dk1">
                    <a:alpha val="40000"/>
                  </a:schemeClr>
                </a:outerShdw>
              </a:effectLst>
            </a:endParaRPr>
          </a:p>
        </p:txBody>
      </p:sp>
      <p:pic>
        <p:nvPicPr>
          <p:cNvPr id="6" name="Afbeelding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920903" y="364065"/>
            <a:ext cx="972984" cy="697611"/>
          </a:xfrm>
          <a:prstGeom prst="rect">
            <a:avLst/>
          </a:prstGeom>
        </p:spPr>
      </p:pic>
    </p:spTree>
    <p:extLst>
      <p:ext uri="{BB962C8B-B14F-4D97-AF65-F5344CB8AC3E}">
        <p14:creationId xmlns:p14="http://schemas.microsoft.com/office/powerpoint/2010/main" val="4252519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1" name="Straight Connector 140">
            <a:extLst>
              <a:ext uri="{FF2B5EF4-FFF2-40B4-BE49-F238E27FC236}">
                <a16:creationId xmlns:a16="http://schemas.microsoft.com/office/drawing/2014/main" id="{5A04E426-C1A9-4204-5EFA-4B52C8267454}"/>
              </a:ext>
            </a:extLst>
          </p:cNvPr>
          <p:cNvCxnSpPr>
            <a:cxnSpLocks/>
            <a:endCxn id="78" idx="2"/>
          </p:cNvCxnSpPr>
          <p:nvPr/>
        </p:nvCxnSpPr>
        <p:spPr>
          <a:xfrm flipH="1" flipV="1">
            <a:off x="3417429" y="1370330"/>
            <a:ext cx="509328" cy="502668"/>
          </a:xfrm>
          <a:prstGeom prst="line">
            <a:avLst/>
          </a:prstGeom>
          <a:ln>
            <a:solidFill>
              <a:srgbClr val="004963"/>
            </a:solidFill>
          </a:ln>
        </p:spPr>
        <p:style>
          <a:lnRef idx="3">
            <a:schemeClr val="dk1"/>
          </a:lnRef>
          <a:fillRef idx="0">
            <a:schemeClr val="dk1"/>
          </a:fillRef>
          <a:effectRef idx="2">
            <a:schemeClr val="dk1"/>
          </a:effectRef>
          <a:fontRef idx="minor">
            <a:schemeClr val="tx1"/>
          </a:fontRef>
        </p:style>
      </p:cxnSp>
      <p:cxnSp>
        <p:nvCxnSpPr>
          <p:cNvPr id="140" name="Straight Connector 139">
            <a:extLst>
              <a:ext uri="{FF2B5EF4-FFF2-40B4-BE49-F238E27FC236}">
                <a16:creationId xmlns:a16="http://schemas.microsoft.com/office/drawing/2014/main" id="{C23524B9-AA57-A9D6-23D3-4623A6C56593}"/>
              </a:ext>
            </a:extLst>
          </p:cNvPr>
          <p:cNvCxnSpPr>
            <a:endCxn id="83" idx="3"/>
          </p:cNvCxnSpPr>
          <p:nvPr/>
        </p:nvCxnSpPr>
        <p:spPr>
          <a:xfrm flipH="1">
            <a:off x="2883468" y="3418801"/>
            <a:ext cx="533176" cy="0"/>
          </a:xfrm>
          <a:prstGeom prst="line">
            <a:avLst/>
          </a:prstGeom>
          <a:ln>
            <a:solidFill>
              <a:srgbClr val="004963"/>
            </a:solidFill>
          </a:ln>
        </p:spPr>
        <p:style>
          <a:lnRef idx="3">
            <a:schemeClr val="dk1"/>
          </a:lnRef>
          <a:fillRef idx="0">
            <a:schemeClr val="dk1"/>
          </a:fillRef>
          <a:effectRef idx="2">
            <a:schemeClr val="dk1"/>
          </a:effectRef>
          <a:fontRef idx="minor">
            <a:schemeClr val="tx1"/>
          </a:fontRef>
        </p:style>
      </p:cxnSp>
      <p:pic>
        <p:nvPicPr>
          <p:cNvPr id="138" name="Picture 137" descr="A logo for a company&#10;&#10;Description automatically generated">
            <a:extLst>
              <a:ext uri="{FF2B5EF4-FFF2-40B4-BE49-F238E27FC236}">
                <a16:creationId xmlns:a16="http://schemas.microsoft.com/office/drawing/2014/main" id="{85F4228A-A5BE-6804-5288-E731C9C624B1}"/>
              </a:ext>
            </a:extLst>
          </p:cNvPr>
          <p:cNvPicPr>
            <a:picLocks noChangeAspect="1"/>
          </p:cNvPicPr>
          <p:nvPr/>
        </p:nvPicPr>
        <p:blipFill>
          <a:blip r:embed="rId2"/>
          <a:stretch>
            <a:fillRect/>
          </a:stretch>
        </p:blipFill>
        <p:spPr>
          <a:xfrm>
            <a:off x="8918722" y="5753942"/>
            <a:ext cx="2068181" cy="1120105"/>
          </a:xfrm>
          <a:prstGeom prst="rect">
            <a:avLst/>
          </a:prstGeom>
        </p:spPr>
      </p:pic>
      <p:cxnSp>
        <p:nvCxnSpPr>
          <p:cNvPr id="68" name="Straight Connector 67">
            <a:extLst>
              <a:ext uri="{FF2B5EF4-FFF2-40B4-BE49-F238E27FC236}">
                <a16:creationId xmlns:a16="http://schemas.microsoft.com/office/drawing/2014/main" id="{1C45B828-EB32-55CC-44F5-4507C65F1F5F}"/>
              </a:ext>
            </a:extLst>
          </p:cNvPr>
          <p:cNvCxnSpPr>
            <a:cxnSpLocks/>
            <a:stCxn id="79" idx="2"/>
          </p:cNvCxnSpPr>
          <p:nvPr/>
        </p:nvCxnSpPr>
        <p:spPr>
          <a:xfrm flipH="1">
            <a:off x="7959726" y="1389909"/>
            <a:ext cx="819938" cy="966284"/>
          </a:xfrm>
          <a:prstGeom prst="line">
            <a:avLst/>
          </a:prstGeom>
          <a:ln>
            <a:solidFill>
              <a:srgbClr val="004963"/>
            </a:solidFill>
          </a:ln>
        </p:spPr>
        <p:style>
          <a:lnRef idx="3">
            <a:schemeClr val="dk1"/>
          </a:lnRef>
          <a:fillRef idx="0">
            <a:schemeClr val="dk1"/>
          </a:fillRef>
          <a:effectRef idx="2">
            <a:schemeClr val="dk1"/>
          </a:effectRef>
          <a:fontRef idx="minor">
            <a:schemeClr val="tx1"/>
          </a:fontRef>
        </p:style>
      </p:cxnSp>
      <p:cxnSp>
        <p:nvCxnSpPr>
          <p:cNvPr id="70" name="Straight Connector 69">
            <a:extLst>
              <a:ext uri="{FF2B5EF4-FFF2-40B4-BE49-F238E27FC236}">
                <a16:creationId xmlns:a16="http://schemas.microsoft.com/office/drawing/2014/main" id="{0713C68B-445D-3671-7020-12833914B5C6}"/>
              </a:ext>
            </a:extLst>
          </p:cNvPr>
          <p:cNvCxnSpPr>
            <a:cxnSpLocks/>
            <a:endCxn id="80" idx="1"/>
          </p:cNvCxnSpPr>
          <p:nvPr/>
        </p:nvCxnSpPr>
        <p:spPr>
          <a:xfrm>
            <a:off x="8279278" y="3278422"/>
            <a:ext cx="945880" cy="82485"/>
          </a:xfrm>
          <a:prstGeom prst="line">
            <a:avLst/>
          </a:prstGeom>
          <a:ln>
            <a:solidFill>
              <a:srgbClr val="004963"/>
            </a:solidFill>
          </a:ln>
        </p:spPr>
        <p:style>
          <a:lnRef idx="3">
            <a:schemeClr val="dk1"/>
          </a:lnRef>
          <a:fillRef idx="0">
            <a:schemeClr val="dk1"/>
          </a:fillRef>
          <a:effectRef idx="2">
            <a:schemeClr val="dk1"/>
          </a:effectRef>
          <a:fontRef idx="minor">
            <a:schemeClr val="tx1"/>
          </a:fontRef>
        </p:style>
      </p:cxnSp>
      <p:cxnSp>
        <p:nvCxnSpPr>
          <p:cNvPr id="72" name="Straight Connector 71">
            <a:extLst>
              <a:ext uri="{FF2B5EF4-FFF2-40B4-BE49-F238E27FC236}">
                <a16:creationId xmlns:a16="http://schemas.microsoft.com/office/drawing/2014/main" id="{90F75563-D343-3870-A8D6-4C3C5777BE9F}"/>
              </a:ext>
            </a:extLst>
          </p:cNvPr>
          <p:cNvCxnSpPr>
            <a:cxnSpLocks/>
            <a:stCxn id="81" idx="0"/>
          </p:cNvCxnSpPr>
          <p:nvPr/>
        </p:nvCxnSpPr>
        <p:spPr>
          <a:xfrm flipH="1" flipV="1">
            <a:off x="8259445" y="4570262"/>
            <a:ext cx="1341260" cy="589399"/>
          </a:xfrm>
          <a:prstGeom prst="line">
            <a:avLst/>
          </a:prstGeom>
          <a:ln>
            <a:solidFill>
              <a:srgbClr val="004963"/>
            </a:solidFill>
          </a:ln>
        </p:spPr>
        <p:style>
          <a:lnRef idx="3">
            <a:schemeClr val="dk1"/>
          </a:lnRef>
          <a:fillRef idx="0">
            <a:schemeClr val="dk1"/>
          </a:fillRef>
          <a:effectRef idx="2">
            <a:schemeClr val="dk1"/>
          </a:effectRef>
          <a:fontRef idx="minor">
            <a:schemeClr val="tx1"/>
          </a:fontRef>
        </p:style>
      </p:cxnSp>
      <p:cxnSp>
        <p:nvCxnSpPr>
          <p:cNvPr id="74" name="Straight Connector 73">
            <a:extLst>
              <a:ext uri="{FF2B5EF4-FFF2-40B4-BE49-F238E27FC236}">
                <a16:creationId xmlns:a16="http://schemas.microsoft.com/office/drawing/2014/main" id="{B3473F84-6A65-F3EF-9A98-E2785BD56DB1}"/>
              </a:ext>
            </a:extLst>
          </p:cNvPr>
          <p:cNvCxnSpPr>
            <a:cxnSpLocks/>
            <a:stCxn id="82" idx="3"/>
          </p:cNvCxnSpPr>
          <p:nvPr/>
        </p:nvCxnSpPr>
        <p:spPr>
          <a:xfrm flipV="1">
            <a:off x="3180647" y="4300468"/>
            <a:ext cx="1187797" cy="1002536"/>
          </a:xfrm>
          <a:prstGeom prst="line">
            <a:avLst/>
          </a:prstGeom>
          <a:ln>
            <a:solidFill>
              <a:srgbClr val="004963"/>
            </a:solidFill>
          </a:ln>
        </p:spPr>
        <p:style>
          <a:lnRef idx="3">
            <a:schemeClr val="dk1"/>
          </a:lnRef>
          <a:fillRef idx="0">
            <a:schemeClr val="dk1"/>
          </a:fillRef>
          <a:effectRef idx="2">
            <a:schemeClr val="dk1"/>
          </a:effectRef>
          <a:fontRef idx="minor">
            <a:schemeClr val="tx1"/>
          </a:fontRef>
        </p:style>
      </p:cxnSp>
      <p:sp>
        <p:nvSpPr>
          <p:cNvPr id="87" name="Rectangle 86">
            <a:extLst>
              <a:ext uri="{FF2B5EF4-FFF2-40B4-BE49-F238E27FC236}">
                <a16:creationId xmlns:a16="http://schemas.microsoft.com/office/drawing/2014/main" id="{7C18CD59-9B15-3ED7-4017-9D1536FCFC0F}"/>
              </a:ext>
            </a:extLst>
          </p:cNvPr>
          <p:cNvSpPr/>
          <p:nvPr/>
        </p:nvSpPr>
        <p:spPr>
          <a:xfrm>
            <a:off x="3416645" y="5934781"/>
            <a:ext cx="5351617" cy="351834"/>
          </a:xfrm>
          <a:prstGeom prst="rect">
            <a:avLst/>
          </a:prstGeom>
          <a:solidFill>
            <a:srgbClr val="FF46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88" name="Rectangle 87">
            <a:extLst>
              <a:ext uri="{FF2B5EF4-FFF2-40B4-BE49-F238E27FC236}">
                <a16:creationId xmlns:a16="http://schemas.microsoft.com/office/drawing/2014/main" id="{E41C48B1-FBA0-0A73-6B52-F110584E1C8E}"/>
              </a:ext>
            </a:extLst>
          </p:cNvPr>
          <p:cNvSpPr/>
          <p:nvPr/>
        </p:nvSpPr>
        <p:spPr>
          <a:xfrm>
            <a:off x="4089005" y="6313994"/>
            <a:ext cx="4025638" cy="351834"/>
          </a:xfrm>
          <a:prstGeom prst="rect">
            <a:avLst/>
          </a:prstGeom>
          <a:solidFill>
            <a:srgbClr val="FF46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94" name="U-turn Arrow 93">
            <a:extLst>
              <a:ext uri="{FF2B5EF4-FFF2-40B4-BE49-F238E27FC236}">
                <a16:creationId xmlns:a16="http://schemas.microsoft.com/office/drawing/2014/main" id="{B32CB98E-17E7-4D40-9D39-27834D84ADAE}"/>
              </a:ext>
            </a:extLst>
          </p:cNvPr>
          <p:cNvSpPr/>
          <p:nvPr/>
        </p:nvSpPr>
        <p:spPr>
          <a:xfrm rot="5400000">
            <a:off x="4744545" y="1364822"/>
            <a:ext cx="4569049" cy="4202700"/>
          </a:xfrm>
          <a:prstGeom prst="uturnArrow">
            <a:avLst>
              <a:gd name="adj1" fmla="val 39838"/>
              <a:gd name="adj2" fmla="val 25000"/>
              <a:gd name="adj3" fmla="val 30934"/>
              <a:gd name="adj4" fmla="val 51632"/>
              <a:gd name="adj5" fmla="val 100000"/>
            </a:avLst>
          </a:prstGeom>
          <a:solidFill>
            <a:srgbClr val="FF46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6" name="U-turn Arrow 5">
            <a:extLst>
              <a:ext uri="{FF2B5EF4-FFF2-40B4-BE49-F238E27FC236}">
                <a16:creationId xmlns:a16="http://schemas.microsoft.com/office/drawing/2014/main" id="{5503A460-666D-E6A4-8E6C-2CD483480BAF}"/>
              </a:ext>
            </a:extLst>
          </p:cNvPr>
          <p:cNvSpPr/>
          <p:nvPr/>
        </p:nvSpPr>
        <p:spPr>
          <a:xfrm rot="16200000">
            <a:off x="2748836" y="1144461"/>
            <a:ext cx="4569049" cy="4202700"/>
          </a:xfrm>
          <a:prstGeom prst="uturnArrow">
            <a:avLst>
              <a:gd name="adj1" fmla="val 39838"/>
              <a:gd name="adj2" fmla="val 25000"/>
              <a:gd name="adj3" fmla="val 30934"/>
              <a:gd name="adj4" fmla="val 51632"/>
              <a:gd name="adj5" fmla="val 100000"/>
            </a:avLst>
          </a:prstGeom>
          <a:solidFill>
            <a:srgbClr val="FF46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47" name="Rectangle 46">
            <a:extLst>
              <a:ext uri="{FF2B5EF4-FFF2-40B4-BE49-F238E27FC236}">
                <a16:creationId xmlns:a16="http://schemas.microsoft.com/office/drawing/2014/main" id="{5EFCF638-1203-6BFF-42E0-4AD31384CFC4}"/>
              </a:ext>
            </a:extLst>
          </p:cNvPr>
          <p:cNvSpPr/>
          <p:nvPr/>
        </p:nvSpPr>
        <p:spPr>
          <a:xfrm>
            <a:off x="3614546" y="296272"/>
            <a:ext cx="4980452" cy="369332"/>
          </a:xfrm>
          <a:prstGeom prst="rect">
            <a:avLst/>
          </a:prstGeom>
          <a:solidFill>
            <a:srgbClr val="B2FF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46" name="TextBox 45">
            <a:extLst>
              <a:ext uri="{FF2B5EF4-FFF2-40B4-BE49-F238E27FC236}">
                <a16:creationId xmlns:a16="http://schemas.microsoft.com/office/drawing/2014/main" id="{5737B2F7-F322-28A8-2B55-70F275BB1086}"/>
              </a:ext>
            </a:extLst>
          </p:cNvPr>
          <p:cNvSpPr txBox="1"/>
          <p:nvPr/>
        </p:nvSpPr>
        <p:spPr>
          <a:xfrm>
            <a:off x="3508563" y="244296"/>
            <a:ext cx="5259698" cy="461665"/>
          </a:xfrm>
          <a:prstGeom prst="rect">
            <a:avLst/>
          </a:prstGeom>
          <a:noFill/>
          <a:ln>
            <a:noFill/>
          </a:ln>
        </p:spPr>
        <p:txBody>
          <a:bodyPr wrap="square">
            <a:spAutoFit/>
          </a:bodyPr>
          <a:lstStyle/>
          <a:p>
            <a:pPr algn="ctr"/>
            <a:r>
              <a:rPr lang="nl-NL" sz="2400" dirty="0">
                <a:latin typeface=""/>
              </a:rPr>
              <a:t>Voorwaarden voor de volgende stap</a:t>
            </a:r>
          </a:p>
        </p:txBody>
      </p:sp>
      <p:sp>
        <p:nvSpPr>
          <p:cNvPr id="78" name="Tekstvak 23">
            <a:extLst>
              <a:ext uri="{FF2B5EF4-FFF2-40B4-BE49-F238E27FC236}">
                <a16:creationId xmlns:a16="http://schemas.microsoft.com/office/drawing/2014/main" id="{6E29D3BC-82CA-3F2B-D07C-89C04F0931DE}"/>
              </a:ext>
            </a:extLst>
          </p:cNvPr>
          <p:cNvSpPr txBox="1"/>
          <p:nvPr/>
        </p:nvSpPr>
        <p:spPr>
          <a:xfrm>
            <a:off x="2883469" y="970220"/>
            <a:ext cx="1067921" cy="400110"/>
          </a:xfrm>
          <a:prstGeom prst="rect">
            <a:avLst/>
          </a:prstGeom>
          <a:solidFill>
            <a:srgbClr val="004963"/>
          </a:solidFill>
        </p:spPr>
        <p:txBody>
          <a:bodyPr wrap="none" rtlCol="0">
            <a:spAutoFit/>
          </a:bodyPr>
          <a:lstStyle/>
          <a:p>
            <a:r>
              <a:rPr lang="nl-NL" sz="2000" dirty="0">
                <a:solidFill>
                  <a:schemeClr val="bg1"/>
                </a:solidFill>
                <a:latin typeface=""/>
              </a:rPr>
              <a:t>Product</a:t>
            </a:r>
            <a:endParaRPr lang="nl-NL" dirty="0">
              <a:solidFill>
                <a:schemeClr val="bg1"/>
              </a:solidFill>
              <a:latin typeface=""/>
            </a:endParaRPr>
          </a:p>
        </p:txBody>
      </p:sp>
      <p:sp>
        <p:nvSpPr>
          <p:cNvPr id="79" name="Tekstvak 24">
            <a:extLst>
              <a:ext uri="{FF2B5EF4-FFF2-40B4-BE49-F238E27FC236}">
                <a16:creationId xmlns:a16="http://schemas.microsoft.com/office/drawing/2014/main" id="{16828C29-F610-BB73-457A-E244B93A5C0B}"/>
              </a:ext>
            </a:extLst>
          </p:cNvPr>
          <p:cNvSpPr txBox="1"/>
          <p:nvPr/>
        </p:nvSpPr>
        <p:spPr>
          <a:xfrm>
            <a:off x="8288184" y="989799"/>
            <a:ext cx="982961" cy="400110"/>
          </a:xfrm>
          <a:prstGeom prst="rect">
            <a:avLst/>
          </a:prstGeom>
          <a:solidFill>
            <a:srgbClr val="004963"/>
          </a:solidFill>
        </p:spPr>
        <p:txBody>
          <a:bodyPr wrap="none" rtlCol="0">
            <a:spAutoFit/>
          </a:bodyPr>
          <a:lstStyle/>
          <a:p>
            <a:r>
              <a:rPr lang="nl-NL" sz="2000" dirty="0">
                <a:solidFill>
                  <a:schemeClr val="bg1"/>
                </a:solidFill>
                <a:latin typeface=""/>
              </a:rPr>
              <a:t>Proces</a:t>
            </a:r>
            <a:endParaRPr lang="nl-NL" dirty="0">
              <a:solidFill>
                <a:schemeClr val="bg1"/>
              </a:solidFill>
              <a:latin typeface=""/>
            </a:endParaRPr>
          </a:p>
        </p:txBody>
      </p:sp>
      <p:sp>
        <p:nvSpPr>
          <p:cNvPr id="80" name="Tekstvak 25">
            <a:extLst>
              <a:ext uri="{FF2B5EF4-FFF2-40B4-BE49-F238E27FC236}">
                <a16:creationId xmlns:a16="http://schemas.microsoft.com/office/drawing/2014/main" id="{96811569-3182-5D45-A329-060BEE369427}"/>
              </a:ext>
            </a:extLst>
          </p:cNvPr>
          <p:cNvSpPr txBox="1"/>
          <p:nvPr/>
        </p:nvSpPr>
        <p:spPr>
          <a:xfrm>
            <a:off x="9225158" y="3176240"/>
            <a:ext cx="1747072" cy="369332"/>
          </a:xfrm>
          <a:prstGeom prst="rect">
            <a:avLst/>
          </a:prstGeom>
          <a:solidFill>
            <a:srgbClr val="004963"/>
          </a:solidFill>
        </p:spPr>
        <p:txBody>
          <a:bodyPr wrap="square" rtlCol="0">
            <a:spAutoFit/>
          </a:bodyPr>
          <a:lstStyle/>
          <a:p>
            <a:r>
              <a:rPr lang="nl-NL" dirty="0">
                <a:solidFill>
                  <a:schemeClr val="bg1"/>
                </a:solidFill>
                <a:latin typeface=""/>
              </a:rPr>
              <a:t>Samenwerking </a:t>
            </a:r>
          </a:p>
        </p:txBody>
      </p:sp>
      <p:sp>
        <p:nvSpPr>
          <p:cNvPr id="81" name="Tekstvak 39">
            <a:extLst>
              <a:ext uri="{FF2B5EF4-FFF2-40B4-BE49-F238E27FC236}">
                <a16:creationId xmlns:a16="http://schemas.microsoft.com/office/drawing/2014/main" id="{8FBB0A4D-A530-B5BE-6508-548F89E68F6E}"/>
              </a:ext>
            </a:extLst>
          </p:cNvPr>
          <p:cNvSpPr txBox="1"/>
          <p:nvPr/>
        </p:nvSpPr>
        <p:spPr>
          <a:xfrm>
            <a:off x="8527334" y="5159660"/>
            <a:ext cx="2146742" cy="369332"/>
          </a:xfrm>
          <a:prstGeom prst="rect">
            <a:avLst/>
          </a:prstGeom>
          <a:solidFill>
            <a:srgbClr val="004963"/>
          </a:solidFill>
        </p:spPr>
        <p:txBody>
          <a:bodyPr wrap="none" rtlCol="0">
            <a:spAutoFit/>
          </a:bodyPr>
          <a:lstStyle/>
          <a:p>
            <a:r>
              <a:rPr lang="nl-NL" dirty="0">
                <a:solidFill>
                  <a:schemeClr val="bg1"/>
                </a:solidFill>
                <a:latin typeface=""/>
              </a:rPr>
              <a:t>Beleid/regelgeving </a:t>
            </a:r>
          </a:p>
        </p:txBody>
      </p:sp>
      <p:sp>
        <p:nvSpPr>
          <p:cNvPr id="82" name="Tekstvak 40">
            <a:extLst>
              <a:ext uri="{FF2B5EF4-FFF2-40B4-BE49-F238E27FC236}">
                <a16:creationId xmlns:a16="http://schemas.microsoft.com/office/drawing/2014/main" id="{1742E905-4E5E-3035-977F-45D07701736D}"/>
              </a:ext>
            </a:extLst>
          </p:cNvPr>
          <p:cNvSpPr txBox="1"/>
          <p:nvPr/>
        </p:nvSpPr>
        <p:spPr>
          <a:xfrm>
            <a:off x="1824132" y="5118338"/>
            <a:ext cx="1356514" cy="369332"/>
          </a:xfrm>
          <a:prstGeom prst="rect">
            <a:avLst/>
          </a:prstGeom>
          <a:solidFill>
            <a:srgbClr val="004963"/>
          </a:solidFill>
        </p:spPr>
        <p:txBody>
          <a:bodyPr wrap="square" rtlCol="0">
            <a:spAutoFit/>
          </a:bodyPr>
          <a:lstStyle/>
          <a:p>
            <a:r>
              <a:rPr lang="nl-NL" dirty="0">
                <a:solidFill>
                  <a:schemeClr val="bg1"/>
                </a:solidFill>
                <a:latin typeface=""/>
              </a:rPr>
              <a:t>Onderzoek </a:t>
            </a:r>
          </a:p>
        </p:txBody>
      </p:sp>
      <p:sp>
        <p:nvSpPr>
          <p:cNvPr id="83" name="Tekstvak 41">
            <a:extLst>
              <a:ext uri="{FF2B5EF4-FFF2-40B4-BE49-F238E27FC236}">
                <a16:creationId xmlns:a16="http://schemas.microsoft.com/office/drawing/2014/main" id="{5128B506-0CFD-03B1-B42C-E444462049EF}"/>
              </a:ext>
            </a:extLst>
          </p:cNvPr>
          <p:cNvSpPr txBox="1"/>
          <p:nvPr/>
        </p:nvSpPr>
        <p:spPr>
          <a:xfrm>
            <a:off x="1176318" y="3234135"/>
            <a:ext cx="1707150" cy="369332"/>
          </a:xfrm>
          <a:prstGeom prst="rect">
            <a:avLst/>
          </a:prstGeom>
          <a:solidFill>
            <a:srgbClr val="004963"/>
          </a:solidFill>
        </p:spPr>
        <p:txBody>
          <a:bodyPr wrap="square" rtlCol="0">
            <a:spAutoFit/>
          </a:bodyPr>
          <a:lstStyle/>
          <a:p>
            <a:r>
              <a:rPr lang="nl-NL" dirty="0">
                <a:solidFill>
                  <a:schemeClr val="bg1"/>
                </a:solidFill>
                <a:latin typeface=""/>
              </a:rPr>
              <a:t>Eindgebruikers</a:t>
            </a:r>
            <a:r>
              <a:rPr lang="nl-NL" dirty="0">
                <a:latin typeface=""/>
              </a:rPr>
              <a:t>  </a:t>
            </a:r>
          </a:p>
        </p:txBody>
      </p:sp>
      <p:sp>
        <p:nvSpPr>
          <p:cNvPr id="86" name="TextBox 85">
            <a:extLst>
              <a:ext uri="{FF2B5EF4-FFF2-40B4-BE49-F238E27FC236}">
                <a16:creationId xmlns:a16="http://schemas.microsoft.com/office/drawing/2014/main" id="{2FF3731E-FEDD-7087-11F6-627680885ABE}"/>
              </a:ext>
            </a:extLst>
          </p:cNvPr>
          <p:cNvSpPr txBox="1"/>
          <p:nvPr/>
        </p:nvSpPr>
        <p:spPr>
          <a:xfrm>
            <a:off x="3126994" y="5874569"/>
            <a:ext cx="5943600" cy="830997"/>
          </a:xfrm>
          <a:prstGeom prst="rect">
            <a:avLst/>
          </a:prstGeom>
          <a:noFill/>
        </p:spPr>
        <p:txBody>
          <a:bodyPr wrap="square">
            <a:spAutoFit/>
          </a:bodyPr>
          <a:lstStyle/>
          <a:p>
            <a:pPr algn="ctr"/>
            <a:r>
              <a:rPr lang="nl-NL" sz="2400" dirty="0">
                <a:solidFill>
                  <a:schemeClr val="bg1"/>
                </a:solidFill>
                <a:latin typeface=""/>
              </a:rPr>
              <a:t>Wat gebeurt er als we de voorwaarden niet ingevuld hebben/krijgen?</a:t>
            </a:r>
          </a:p>
        </p:txBody>
      </p:sp>
      <p:cxnSp>
        <p:nvCxnSpPr>
          <p:cNvPr id="97" name="Straight Connector 96">
            <a:extLst>
              <a:ext uri="{FF2B5EF4-FFF2-40B4-BE49-F238E27FC236}">
                <a16:creationId xmlns:a16="http://schemas.microsoft.com/office/drawing/2014/main" id="{D3F1B910-F51F-34DB-61AF-E2B6D6ABBA9E}"/>
              </a:ext>
            </a:extLst>
          </p:cNvPr>
          <p:cNvCxnSpPr>
            <a:stCxn id="6" idx="2"/>
            <a:endCxn id="6" idx="1"/>
          </p:cNvCxnSpPr>
          <p:nvPr/>
        </p:nvCxnSpPr>
        <p:spPr>
          <a:xfrm>
            <a:off x="5834648" y="961287"/>
            <a:ext cx="1300063" cy="1050675"/>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98" name="Straight Connector 97">
            <a:extLst>
              <a:ext uri="{FF2B5EF4-FFF2-40B4-BE49-F238E27FC236}">
                <a16:creationId xmlns:a16="http://schemas.microsoft.com/office/drawing/2014/main" id="{00BFFA06-2559-6BC2-7D37-2C4453A978BA}"/>
              </a:ext>
            </a:extLst>
          </p:cNvPr>
          <p:cNvCxnSpPr>
            <a:cxnSpLocks/>
            <a:stCxn id="6" idx="0"/>
          </p:cNvCxnSpPr>
          <p:nvPr/>
        </p:nvCxnSpPr>
        <p:spPr>
          <a:xfrm flipV="1">
            <a:off x="5834648" y="2011962"/>
            <a:ext cx="1300063" cy="1050675"/>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101" name="Straight Connector 100">
            <a:extLst>
              <a:ext uri="{FF2B5EF4-FFF2-40B4-BE49-F238E27FC236}">
                <a16:creationId xmlns:a16="http://schemas.microsoft.com/office/drawing/2014/main" id="{D49A1C88-0DC9-740D-36C4-BBD2AD082AE6}"/>
              </a:ext>
            </a:extLst>
          </p:cNvPr>
          <p:cNvCxnSpPr>
            <a:cxnSpLocks/>
            <a:endCxn id="94" idx="0"/>
          </p:cNvCxnSpPr>
          <p:nvPr/>
        </p:nvCxnSpPr>
        <p:spPr>
          <a:xfrm flipV="1">
            <a:off x="4927718" y="3649348"/>
            <a:ext cx="1300064" cy="1002493"/>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102" name="Straight Connector 101">
            <a:extLst>
              <a:ext uri="{FF2B5EF4-FFF2-40B4-BE49-F238E27FC236}">
                <a16:creationId xmlns:a16="http://schemas.microsoft.com/office/drawing/2014/main" id="{AE0D4014-9D43-7CF9-D685-2B5AAF17A007}"/>
              </a:ext>
            </a:extLst>
          </p:cNvPr>
          <p:cNvCxnSpPr>
            <a:cxnSpLocks/>
          </p:cNvCxnSpPr>
          <p:nvPr/>
        </p:nvCxnSpPr>
        <p:spPr>
          <a:xfrm>
            <a:off x="4934291" y="4651841"/>
            <a:ext cx="1228750" cy="1071723"/>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77" name="TextBox 76">
            <a:extLst>
              <a:ext uri="{FF2B5EF4-FFF2-40B4-BE49-F238E27FC236}">
                <a16:creationId xmlns:a16="http://schemas.microsoft.com/office/drawing/2014/main" id="{44580BE0-30E5-9026-1C64-7C392ACFE2D4}"/>
              </a:ext>
            </a:extLst>
          </p:cNvPr>
          <p:cNvSpPr txBox="1"/>
          <p:nvPr/>
        </p:nvSpPr>
        <p:spPr>
          <a:xfrm>
            <a:off x="4339128" y="4067350"/>
            <a:ext cx="3946372" cy="1015663"/>
          </a:xfrm>
          <a:prstGeom prst="rect">
            <a:avLst/>
          </a:prstGeom>
          <a:noFill/>
        </p:spPr>
        <p:txBody>
          <a:bodyPr wrap="square" rtlCol="0">
            <a:spAutoFit/>
          </a:bodyPr>
          <a:lstStyle/>
          <a:p>
            <a:r>
              <a:rPr lang="en-NL" sz="6000" b="1" dirty="0">
                <a:solidFill>
                  <a:schemeClr val="bg1"/>
                </a:solidFill>
                <a:latin typeface=""/>
              </a:rPr>
              <a:t>Logistiek</a:t>
            </a:r>
            <a:endParaRPr lang="en-NL" sz="3600" b="1" dirty="0">
              <a:solidFill>
                <a:schemeClr val="bg1"/>
              </a:solidFill>
              <a:latin typeface=""/>
            </a:endParaRPr>
          </a:p>
        </p:txBody>
      </p:sp>
    </p:spTree>
    <p:extLst>
      <p:ext uri="{BB962C8B-B14F-4D97-AF65-F5344CB8AC3E}">
        <p14:creationId xmlns:p14="http://schemas.microsoft.com/office/powerpoint/2010/main" val="37369130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4A66"/>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0EC454B-5342-36B2-C2D1-20B3C4BF53DA}"/>
              </a:ext>
            </a:extLst>
          </p:cNvPr>
          <p:cNvSpPr/>
          <p:nvPr/>
        </p:nvSpPr>
        <p:spPr>
          <a:xfrm>
            <a:off x="0" y="6334125"/>
            <a:ext cx="12192000" cy="5540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NL"/>
          </a:p>
        </p:txBody>
      </p:sp>
      <p:cxnSp>
        <p:nvCxnSpPr>
          <p:cNvPr id="6" name="Straight Connector 5">
            <a:extLst>
              <a:ext uri="{FF2B5EF4-FFF2-40B4-BE49-F238E27FC236}">
                <a16:creationId xmlns:a16="http://schemas.microsoft.com/office/drawing/2014/main" id="{6B663717-4904-AD8B-5529-970705A2B6B9}"/>
              </a:ext>
            </a:extLst>
          </p:cNvPr>
          <p:cNvCxnSpPr>
            <a:cxnSpLocks/>
          </p:cNvCxnSpPr>
          <p:nvPr/>
        </p:nvCxnSpPr>
        <p:spPr>
          <a:xfrm>
            <a:off x="838200" y="1690688"/>
            <a:ext cx="10515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descr="A black and grey logo&#10;&#10;Description automatically generated">
            <a:extLst>
              <a:ext uri="{FF2B5EF4-FFF2-40B4-BE49-F238E27FC236}">
                <a16:creationId xmlns:a16="http://schemas.microsoft.com/office/drawing/2014/main" id="{203D1E1A-5460-1C4B-DDD1-8515B01136C2}"/>
              </a:ext>
            </a:extLst>
          </p:cNvPr>
          <p:cNvPicPr>
            <a:picLocks noChangeAspect="1"/>
          </p:cNvPicPr>
          <p:nvPr/>
        </p:nvPicPr>
        <p:blipFill>
          <a:blip r:embed="rId3"/>
          <a:stretch>
            <a:fillRect/>
          </a:stretch>
        </p:blipFill>
        <p:spPr>
          <a:xfrm>
            <a:off x="10448476" y="6514982"/>
            <a:ext cx="1520210" cy="218561"/>
          </a:xfrm>
          <a:prstGeom prst="rect">
            <a:avLst/>
          </a:prstGeom>
        </p:spPr>
      </p:pic>
      <p:pic>
        <p:nvPicPr>
          <p:cNvPr id="11" name="Picture 10" descr="A black text on a white background&#10;&#10;Description automatically generated">
            <a:extLst>
              <a:ext uri="{FF2B5EF4-FFF2-40B4-BE49-F238E27FC236}">
                <a16:creationId xmlns:a16="http://schemas.microsoft.com/office/drawing/2014/main" id="{FBF43D0B-84D6-140B-B20D-B1F64098433E}"/>
              </a:ext>
            </a:extLst>
          </p:cNvPr>
          <p:cNvPicPr>
            <a:picLocks noChangeAspect="1"/>
          </p:cNvPicPr>
          <p:nvPr/>
        </p:nvPicPr>
        <p:blipFill>
          <a:blip r:embed="rId4"/>
          <a:stretch>
            <a:fillRect/>
          </a:stretch>
        </p:blipFill>
        <p:spPr>
          <a:xfrm>
            <a:off x="6324728" y="6473969"/>
            <a:ext cx="2160783" cy="422961"/>
          </a:xfrm>
          <a:prstGeom prst="rect">
            <a:avLst/>
          </a:prstGeom>
        </p:spPr>
      </p:pic>
      <p:pic>
        <p:nvPicPr>
          <p:cNvPr id="13" name="Picture 12">
            <a:extLst>
              <a:ext uri="{FF2B5EF4-FFF2-40B4-BE49-F238E27FC236}">
                <a16:creationId xmlns:a16="http://schemas.microsoft.com/office/drawing/2014/main" id="{DBD56CEA-DCFB-E226-995E-C3C2819CC6F0}"/>
              </a:ext>
            </a:extLst>
          </p:cNvPr>
          <p:cNvPicPr>
            <a:picLocks noChangeAspect="1"/>
          </p:cNvPicPr>
          <p:nvPr/>
        </p:nvPicPr>
        <p:blipFill>
          <a:blip r:embed="rId5"/>
          <a:stretch>
            <a:fillRect/>
          </a:stretch>
        </p:blipFill>
        <p:spPr>
          <a:xfrm>
            <a:off x="4572458" y="6591214"/>
            <a:ext cx="1646413" cy="181105"/>
          </a:xfrm>
          <a:prstGeom prst="rect">
            <a:avLst/>
          </a:prstGeom>
        </p:spPr>
      </p:pic>
      <p:pic>
        <p:nvPicPr>
          <p:cNvPr id="15" name="Picture 14" descr="A close-up of a logo&#10;&#10;Description automatically generated">
            <a:extLst>
              <a:ext uri="{FF2B5EF4-FFF2-40B4-BE49-F238E27FC236}">
                <a16:creationId xmlns:a16="http://schemas.microsoft.com/office/drawing/2014/main" id="{47664978-8AA6-3498-EEAC-4C0311C7C748}"/>
              </a:ext>
            </a:extLst>
          </p:cNvPr>
          <p:cNvPicPr>
            <a:picLocks noChangeAspect="1"/>
          </p:cNvPicPr>
          <p:nvPr/>
        </p:nvPicPr>
        <p:blipFill>
          <a:blip r:embed="rId6"/>
          <a:stretch>
            <a:fillRect/>
          </a:stretch>
        </p:blipFill>
        <p:spPr>
          <a:xfrm>
            <a:off x="1592899" y="6454568"/>
            <a:ext cx="1067814" cy="407483"/>
          </a:xfrm>
          <a:prstGeom prst="rect">
            <a:avLst/>
          </a:prstGeom>
        </p:spPr>
      </p:pic>
      <p:pic>
        <p:nvPicPr>
          <p:cNvPr id="17" name="Picture 16" descr="A blue text on a black background&#10;&#10;Description automatically generated">
            <a:extLst>
              <a:ext uri="{FF2B5EF4-FFF2-40B4-BE49-F238E27FC236}">
                <a16:creationId xmlns:a16="http://schemas.microsoft.com/office/drawing/2014/main" id="{B3BC819D-8B54-958D-81AE-D9528C52DC5C}"/>
              </a:ext>
            </a:extLst>
          </p:cNvPr>
          <p:cNvPicPr>
            <a:picLocks noChangeAspect="1"/>
          </p:cNvPicPr>
          <p:nvPr/>
        </p:nvPicPr>
        <p:blipFill>
          <a:blip r:embed="rId7"/>
          <a:stretch>
            <a:fillRect/>
          </a:stretch>
        </p:blipFill>
        <p:spPr>
          <a:xfrm>
            <a:off x="109073" y="6495942"/>
            <a:ext cx="1561448" cy="324735"/>
          </a:xfrm>
          <a:prstGeom prst="rect">
            <a:avLst/>
          </a:prstGeom>
        </p:spPr>
      </p:pic>
      <p:pic>
        <p:nvPicPr>
          <p:cNvPr id="19" name="Picture 18" descr="Orange text on a black background&#10;&#10;Description automatically generated">
            <a:extLst>
              <a:ext uri="{FF2B5EF4-FFF2-40B4-BE49-F238E27FC236}">
                <a16:creationId xmlns:a16="http://schemas.microsoft.com/office/drawing/2014/main" id="{16600419-2612-04F8-85E7-834AD8BFB9EE}"/>
              </a:ext>
            </a:extLst>
          </p:cNvPr>
          <p:cNvPicPr>
            <a:picLocks noChangeAspect="1"/>
          </p:cNvPicPr>
          <p:nvPr/>
        </p:nvPicPr>
        <p:blipFill>
          <a:blip r:embed="rId8"/>
          <a:stretch>
            <a:fillRect/>
          </a:stretch>
        </p:blipFill>
        <p:spPr>
          <a:xfrm>
            <a:off x="2715350" y="6509760"/>
            <a:ext cx="1646413" cy="305295"/>
          </a:xfrm>
          <a:prstGeom prst="rect">
            <a:avLst/>
          </a:prstGeom>
        </p:spPr>
      </p:pic>
      <p:pic>
        <p:nvPicPr>
          <p:cNvPr id="22" name="Picture 21" descr="A logo with text on it&#10;&#10;Description automatically generated">
            <a:extLst>
              <a:ext uri="{FF2B5EF4-FFF2-40B4-BE49-F238E27FC236}">
                <a16:creationId xmlns:a16="http://schemas.microsoft.com/office/drawing/2014/main" id="{413E191F-2E1C-990A-44B6-F3093F75E927}"/>
              </a:ext>
            </a:extLst>
          </p:cNvPr>
          <p:cNvPicPr>
            <a:picLocks noChangeAspect="1"/>
          </p:cNvPicPr>
          <p:nvPr/>
        </p:nvPicPr>
        <p:blipFill>
          <a:blip r:embed="rId9"/>
          <a:stretch>
            <a:fillRect/>
          </a:stretch>
        </p:blipFill>
        <p:spPr>
          <a:xfrm>
            <a:off x="8031823" y="-67486"/>
            <a:ext cx="3663674" cy="1971831"/>
          </a:xfrm>
          <a:prstGeom prst="rect">
            <a:avLst/>
          </a:prstGeom>
        </p:spPr>
      </p:pic>
      <p:sp>
        <p:nvSpPr>
          <p:cNvPr id="5" name="TextBox 4">
            <a:extLst>
              <a:ext uri="{FF2B5EF4-FFF2-40B4-BE49-F238E27FC236}">
                <a16:creationId xmlns:a16="http://schemas.microsoft.com/office/drawing/2014/main" id="{DF5BFD8C-8C6A-5A47-4FB4-C31FF7504763}"/>
              </a:ext>
            </a:extLst>
          </p:cNvPr>
          <p:cNvSpPr txBox="1"/>
          <p:nvPr/>
        </p:nvSpPr>
        <p:spPr>
          <a:xfrm>
            <a:off x="8560357" y="6287959"/>
            <a:ext cx="1303303" cy="646331"/>
          </a:xfrm>
          <a:prstGeom prst="rect">
            <a:avLst/>
          </a:prstGeom>
          <a:noFill/>
        </p:spPr>
        <p:txBody>
          <a:bodyPr wrap="square">
            <a:spAutoFit/>
          </a:bodyPr>
          <a:lstStyle/>
          <a:p>
            <a:r>
              <a:rPr lang="en-GB" sz="1200" err="1"/>
              <a:t>Lectorenplatorm</a:t>
            </a:r>
            <a:r>
              <a:rPr lang="en-GB"/>
              <a:t> </a:t>
            </a:r>
          </a:p>
          <a:p>
            <a:r>
              <a:rPr lang="en-GB" b="1" err="1"/>
              <a:t>Logitimo</a:t>
            </a:r>
            <a:endParaRPr lang="en-GB" b="1"/>
          </a:p>
        </p:txBody>
      </p:sp>
      <p:sp>
        <p:nvSpPr>
          <p:cNvPr id="7" name="Tekstvak 6">
            <a:extLst>
              <a:ext uri="{FF2B5EF4-FFF2-40B4-BE49-F238E27FC236}">
                <a16:creationId xmlns:a16="http://schemas.microsoft.com/office/drawing/2014/main" id="{C3B6F09C-507C-4CAB-8DD7-CF12E8A0A4C1}"/>
              </a:ext>
            </a:extLst>
          </p:cNvPr>
          <p:cNvSpPr txBox="1"/>
          <p:nvPr/>
        </p:nvSpPr>
        <p:spPr>
          <a:xfrm>
            <a:off x="1215601" y="2249492"/>
            <a:ext cx="8648059" cy="4062651"/>
          </a:xfrm>
          <a:prstGeom prst="rect">
            <a:avLst/>
          </a:prstGeom>
          <a:noFill/>
        </p:spPr>
        <p:txBody>
          <a:bodyPr wrap="square" lIns="91440" tIns="45720" rIns="91440" bIns="45720" anchor="t">
            <a:spAutoFit/>
          </a:bodyPr>
          <a:lstStyle/>
          <a:p>
            <a:pPr marL="0" indent="0" algn="ctr">
              <a:buNone/>
            </a:pPr>
            <a:r>
              <a:rPr lang="nl-NL" sz="2400" dirty="0" err="1">
                <a:solidFill>
                  <a:schemeClr val="bg1"/>
                </a:solidFill>
                <a:latin typeface=""/>
                <a:cs typeface="Arial" panose="020B0604020202020204" pitchFamily="34" charset="0"/>
              </a:rPr>
              <a:t>Bring</a:t>
            </a:r>
            <a:r>
              <a:rPr lang="nl-NL" sz="2400" dirty="0">
                <a:solidFill>
                  <a:schemeClr val="bg1"/>
                </a:solidFill>
                <a:latin typeface=""/>
                <a:cs typeface="Arial" panose="020B0604020202020204" pitchFamily="34" charset="0"/>
              </a:rPr>
              <a:t> </a:t>
            </a:r>
            <a:r>
              <a:rPr lang="nl-NL" sz="2400" dirty="0" err="1">
                <a:solidFill>
                  <a:schemeClr val="bg1"/>
                </a:solidFill>
                <a:latin typeface=""/>
                <a:cs typeface="Arial" panose="020B0604020202020204" pitchFamily="34" charset="0"/>
              </a:rPr>
              <a:t>your</a:t>
            </a:r>
            <a:r>
              <a:rPr lang="nl-NL" sz="2400" dirty="0">
                <a:solidFill>
                  <a:schemeClr val="bg1"/>
                </a:solidFill>
                <a:latin typeface=""/>
                <a:cs typeface="Arial" panose="020B0604020202020204" pitchFamily="34" charset="0"/>
              </a:rPr>
              <a:t> </a:t>
            </a:r>
            <a:r>
              <a:rPr lang="nl-NL" sz="2400" dirty="0" err="1">
                <a:solidFill>
                  <a:schemeClr val="bg1"/>
                </a:solidFill>
                <a:latin typeface=""/>
                <a:cs typeface="Arial" panose="020B0604020202020204" pitchFamily="34" charset="0"/>
              </a:rPr>
              <a:t>own</a:t>
            </a:r>
            <a:r>
              <a:rPr lang="nl-NL" sz="2400" dirty="0">
                <a:solidFill>
                  <a:schemeClr val="bg1"/>
                </a:solidFill>
                <a:latin typeface=""/>
                <a:cs typeface="Arial" panose="020B0604020202020204" pitchFamily="34" charset="0"/>
              </a:rPr>
              <a:t> of </a:t>
            </a:r>
          </a:p>
          <a:p>
            <a:pPr marL="0" indent="0" algn="ctr">
              <a:buNone/>
            </a:pPr>
            <a:r>
              <a:rPr lang="nl-NL" sz="2400" dirty="0">
                <a:solidFill>
                  <a:schemeClr val="bg1"/>
                </a:solidFill>
                <a:latin typeface=""/>
                <a:cs typeface="Arial" panose="020B0604020202020204" pitchFamily="34" charset="0"/>
              </a:rPr>
              <a:t>haal lunch bij een horecapunt in de </a:t>
            </a:r>
            <a:r>
              <a:rPr lang="nl-NL" sz="2400" dirty="0" err="1">
                <a:solidFill>
                  <a:schemeClr val="bg1"/>
                </a:solidFill>
                <a:latin typeface=""/>
                <a:cs typeface="Arial" panose="020B0604020202020204" pitchFamily="34" charset="0"/>
              </a:rPr>
              <a:t>HvA</a:t>
            </a:r>
            <a:r>
              <a:rPr lang="nl-NL" sz="2400" dirty="0">
                <a:solidFill>
                  <a:schemeClr val="bg1"/>
                </a:solidFill>
                <a:latin typeface=""/>
                <a:cs typeface="Arial" panose="020B0604020202020204" pitchFamily="34" charset="0"/>
              </a:rPr>
              <a:t> </a:t>
            </a:r>
          </a:p>
          <a:p>
            <a:pPr marL="0" indent="0" algn="ctr">
              <a:buNone/>
            </a:pPr>
            <a:r>
              <a:rPr lang="nl-NL" sz="2400" dirty="0">
                <a:solidFill>
                  <a:schemeClr val="bg1"/>
                </a:solidFill>
                <a:latin typeface=""/>
                <a:cs typeface="Arial" panose="020B0604020202020204" pitchFamily="34" charset="0"/>
              </a:rPr>
              <a:t>of omgeving Wibautstraat </a:t>
            </a:r>
          </a:p>
          <a:p>
            <a:pPr marL="0" indent="0" algn="ctr">
              <a:buNone/>
            </a:pPr>
            <a:endParaRPr lang="nl-NL" sz="2400" dirty="0">
              <a:solidFill>
                <a:schemeClr val="bg1"/>
              </a:solidFill>
              <a:latin typeface=""/>
              <a:cs typeface="Arial" panose="020B0604020202020204" pitchFamily="34" charset="0"/>
            </a:endParaRPr>
          </a:p>
          <a:p>
            <a:pPr marL="0" indent="0" algn="ctr">
              <a:buNone/>
            </a:pPr>
            <a:endParaRPr lang="nl-NL" sz="2400" dirty="0">
              <a:solidFill>
                <a:schemeClr val="bg1"/>
              </a:solidFill>
              <a:latin typeface=""/>
              <a:cs typeface="Arial" panose="020B0604020202020204" pitchFamily="34" charset="0"/>
            </a:endParaRPr>
          </a:p>
          <a:p>
            <a:pPr marL="0" indent="0" algn="ctr">
              <a:buNone/>
            </a:pPr>
            <a:r>
              <a:rPr lang="nl-NL" sz="2400" dirty="0">
                <a:solidFill>
                  <a:schemeClr val="bg1"/>
                </a:solidFill>
                <a:latin typeface=""/>
                <a:cs typeface="Arial" panose="020B0604020202020204" pitchFamily="34" charset="0"/>
              </a:rPr>
              <a:t>Om 13:00 uur gaan we verder in </a:t>
            </a:r>
          </a:p>
          <a:p>
            <a:pPr algn="ctr"/>
            <a:r>
              <a:rPr lang="nl-NL" sz="2400" b="1" dirty="0">
                <a:solidFill>
                  <a:schemeClr val="bg1"/>
                </a:solidFill>
                <a:latin typeface=""/>
                <a:cs typeface="Arial"/>
              </a:rPr>
              <a:t>Gerard van Haarlemzaal (JMH 00E01)</a:t>
            </a:r>
            <a:endParaRPr lang="nl-NL" sz="2400" b="1" dirty="0">
              <a:solidFill>
                <a:schemeClr val="bg1"/>
              </a:solidFill>
              <a:latin typeface=""/>
              <a:cs typeface="Arial" panose="020B0604020202020204" pitchFamily="34" charset="0"/>
            </a:endParaRPr>
          </a:p>
          <a:p>
            <a:pPr marL="0" indent="0" algn="ctr">
              <a:buNone/>
            </a:pPr>
            <a:r>
              <a:rPr lang="nl-NL" sz="2400" dirty="0">
                <a:solidFill>
                  <a:schemeClr val="bg1"/>
                </a:solidFill>
                <a:latin typeface=""/>
                <a:cs typeface="Arial" panose="020B0604020202020204" pitchFamily="34" charset="0"/>
              </a:rPr>
              <a:t>Begane grond (voorbij de liften)</a:t>
            </a:r>
          </a:p>
          <a:p>
            <a:pPr marL="0" indent="0" algn="ctr">
              <a:buNone/>
            </a:pPr>
            <a:endParaRPr lang="nl-NL" sz="2400" dirty="0">
              <a:solidFill>
                <a:schemeClr val="bg1"/>
              </a:solidFill>
              <a:latin typeface=""/>
              <a:cs typeface="Arial" panose="020B0604020202020204" pitchFamily="34" charset="0"/>
            </a:endParaRPr>
          </a:p>
          <a:p>
            <a:pPr marL="0" indent="0" algn="ctr">
              <a:buNone/>
            </a:pPr>
            <a:endParaRPr lang="nl-NL" sz="2400" dirty="0">
              <a:solidFill>
                <a:schemeClr val="bg1"/>
              </a:solidFill>
              <a:latin typeface=""/>
              <a:cs typeface="Arial" panose="020B0604020202020204" pitchFamily="34" charset="0"/>
            </a:endParaRPr>
          </a:p>
          <a:p>
            <a:pPr marL="0" indent="0" algn="ctr">
              <a:buNone/>
            </a:pPr>
            <a:endParaRPr lang="nl-NL" dirty="0">
              <a:solidFill>
                <a:schemeClr val="bg1"/>
              </a:solidFill>
              <a:latin typeface=""/>
              <a:cs typeface="Arial" panose="020B0604020202020204" pitchFamily="34" charset="0"/>
            </a:endParaRPr>
          </a:p>
        </p:txBody>
      </p:sp>
      <p:sp>
        <p:nvSpPr>
          <p:cNvPr id="12" name="Title 1">
            <a:extLst>
              <a:ext uri="{FF2B5EF4-FFF2-40B4-BE49-F238E27FC236}">
                <a16:creationId xmlns:a16="http://schemas.microsoft.com/office/drawing/2014/main" id="{C0DA84F2-15E9-D5EF-AF5C-8D5FEB516418}"/>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b="1" dirty="0">
                <a:solidFill>
                  <a:srgbClr val="FF4C46"/>
                </a:solidFill>
                <a:latin typeface=""/>
                <a:cs typeface="Calibri" panose="020F0502020204030204" pitchFamily="34" charset="0"/>
              </a:rPr>
              <a:t>Lunchtijd!</a:t>
            </a:r>
          </a:p>
        </p:txBody>
      </p:sp>
    </p:spTree>
    <p:extLst>
      <p:ext uri="{BB962C8B-B14F-4D97-AF65-F5344CB8AC3E}">
        <p14:creationId xmlns:p14="http://schemas.microsoft.com/office/powerpoint/2010/main" val="3462789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4A66"/>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0EC454B-5342-36B2-C2D1-20B3C4BF53DA}"/>
              </a:ext>
            </a:extLst>
          </p:cNvPr>
          <p:cNvSpPr/>
          <p:nvPr/>
        </p:nvSpPr>
        <p:spPr>
          <a:xfrm>
            <a:off x="0" y="6334125"/>
            <a:ext cx="12192000" cy="5540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NL"/>
          </a:p>
        </p:txBody>
      </p:sp>
      <p:sp>
        <p:nvSpPr>
          <p:cNvPr id="2" name="Title 1">
            <a:extLst>
              <a:ext uri="{FF2B5EF4-FFF2-40B4-BE49-F238E27FC236}">
                <a16:creationId xmlns:a16="http://schemas.microsoft.com/office/drawing/2014/main" id="{27605959-A745-27BA-A64A-97B6A1467E38}"/>
              </a:ext>
            </a:extLst>
          </p:cNvPr>
          <p:cNvSpPr>
            <a:spLocks noGrp="1"/>
          </p:cNvSpPr>
          <p:nvPr>
            <p:ph type="title"/>
          </p:nvPr>
        </p:nvSpPr>
        <p:spPr>
          <a:xfrm>
            <a:off x="3761111" y="2678665"/>
            <a:ext cx="4724400" cy="1967707"/>
          </a:xfrm>
        </p:spPr>
        <p:txBody>
          <a:bodyPr>
            <a:normAutofit/>
          </a:bodyPr>
          <a:lstStyle/>
          <a:p>
            <a:r>
              <a:rPr lang="nl-NL" sz="6000" b="1" dirty="0">
                <a:solidFill>
                  <a:srgbClr val="FF4C46"/>
                </a:solidFill>
                <a:latin typeface=""/>
                <a:cs typeface="Calibri" panose="020F0502020204030204" pitchFamily="34" charset="0"/>
              </a:rPr>
              <a:t>Welkom! </a:t>
            </a:r>
          </a:p>
        </p:txBody>
      </p:sp>
      <p:cxnSp>
        <p:nvCxnSpPr>
          <p:cNvPr id="6" name="Straight Connector 5">
            <a:extLst>
              <a:ext uri="{FF2B5EF4-FFF2-40B4-BE49-F238E27FC236}">
                <a16:creationId xmlns:a16="http://schemas.microsoft.com/office/drawing/2014/main" id="{6B663717-4904-AD8B-5529-970705A2B6B9}"/>
              </a:ext>
            </a:extLst>
          </p:cNvPr>
          <p:cNvCxnSpPr>
            <a:cxnSpLocks/>
          </p:cNvCxnSpPr>
          <p:nvPr/>
        </p:nvCxnSpPr>
        <p:spPr>
          <a:xfrm>
            <a:off x="838200" y="1690688"/>
            <a:ext cx="10515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descr="A black and grey logo&#10;&#10;Description automatically generated">
            <a:extLst>
              <a:ext uri="{FF2B5EF4-FFF2-40B4-BE49-F238E27FC236}">
                <a16:creationId xmlns:a16="http://schemas.microsoft.com/office/drawing/2014/main" id="{203D1E1A-5460-1C4B-DDD1-8515B01136C2}"/>
              </a:ext>
            </a:extLst>
          </p:cNvPr>
          <p:cNvPicPr>
            <a:picLocks noChangeAspect="1"/>
          </p:cNvPicPr>
          <p:nvPr/>
        </p:nvPicPr>
        <p:blipFill>
          <a:blip r:embed="rId2"/>
          <a:stretch>
            <a:fillRect/>
          </a:stretch>
        </p:blipFill>
        <p:spPr>
          <a:xfrm>
            <a:off x="10448476" y="6514982"/>
            <a:ext cx="1520210" cy="218561"/>
          </a:xfrm>
          <a:prstGeom prst="rect">
            <a:avLst/>
          </a:prstGeom>
        </p:spPr>
      </p:pic>
      <p:pic>
        <p:nvPicPr>
          <p:cNvPr id="11" name="Picture 10" descr="A black text on a white background&#10;&#10;Description automatically generated">
            <a:extLst>
              <a:ext uri="{FF2B5EF4-FFF2-40B4-BE49-F238E27FC236}">
                <a16:creationId xmlns:a16="http://schemas.microsoft.com/office/drawing/2014/main" id="{FBF43D0B-84D6-140B-B20D-B1F64098433E}"/>
              </a:ext>
            </a:extLst>
          </p:cNvPr>
          <p:cNvPicPr>
            <a:picLocks noChangeAspect="1"/>
          </p:cNvPicPr>
          <p:nvPr/>
        </p:nvPicPr>
        <p:blipFill>
          <a:blip r:embed="rId3"/>
          <a:stretch>
            <a:fillRect/>
          </a:stretch>
        </p:blipFill>
        <p:spPr>
          <a:xfrm>
            <a:off x="6324728" y="6473969"/>
            <a:ext cx="2160783" cy="422961"/>
          </a:xfrm>
          <a:prstGeom prst="rect">
            <a:avLst/>
          </a:prstGeom>
        </p:spPr>
      </p:pic>
      <p:pic>
        <p:nvPicPr>
          <p:cNvPr id="13" name="Picture 12">
            <a:extLst>
              <a:ext uri="{FF2B5EF4-FFF2-40B4-BE49-F238E27FC236}">
                <a16:creationId xmlns:a16="http://schemas.microsoft.com/office/drawing/2014/main" id="{DBD56CEA-DCFB-E226-995E-C3C2819CC6F0}"/>
              </a:ext>
            </a:extLst>
          </p:cNvPr>
          <p:cNvPicPr>
            <a:picLocks noChangeAspect="1"/>
          </p:cNvPicPr>
          <p:nvPr/>
        </p:nvPicPr>
        <p:blipFill>
          <a:blip r:embed="rId4"/>
          <a:stretch>
            <a:fillRect/>
          </a:stretch>
        </p:blipFill>
        <p:spPr>
          <a:xfrm>
            <a:off x="4572458" y="6591214"/>
            <a:ext cx="1646413" cy="181105"/>
          </a:xfrm>
          <a:prstGeom prst="rect">
            <a:avLst/>
          </a:prstGeom>
        </p:spPr>
      </p:pic>
      <p:pic>
        <p:nvPicPr>
          <p:cNvPr id="15" name="Picture 14" descr="A close-up of a logo&#10;&#10;Description automatically generated">
            <a:extLst>
              <a:ext uri="{FF2B5EF4-FFF2-40B4-BE49-F238E27FC236}">
                <a16:creationId xmlns:a16="http://schemas.microsoft.com/office/drawing/2014/main" id="{47664978-8AA6-3498-EEAC-4C0311C7C748}"/>
              </a:ext>
            </a:extLst>
          </p:cNvPr>
          <p:cNvPicPr>
            <a:picLocks noChangeAspect="1"/>
          </p:cNvPicPr>
          <p:nvPr/>
        </p:nvPicPr>
        <p:blipFill>
          <a:blip r:embed="rId5"/>
          <a:stretch>
            <a:fillRect/>
          </a:stretch>
        </p:blipFill>
        <p:spPr>
          <a:xfrm>
            <a:off x="1592899" y="6454568"/>
            <a:ext cx="1067814" cy="407483"/>
          </a:xfrm>
          <a:prstGeom prst="rect">
            <a:avLst/>
          </a:prstGeom>
        </p:spPr>
      </p:pic>
      <p:pic>
        <p:nvPicPr>
          <p:cNvPr id="17" name="Picture 16" descr="A blue text on a black background&#10;&#10;Description automatically generated">
            <a:extLst>
              <a:ext uri="{FF2B5EF4-FFF2-40B4-BE49-F238E27FC236}">
                <a16:creationId xmlns:a16="http://schemas.microsoft.com/office/drawing/2014/main" id="{B3BC819D-8B54-958D-81AE-D9528C52DC5C}"/>
              </a:ext>
            </a:extLst>
          </p:cNvPr>
          <p:cNvPicPr>
            <a:picLocks noChangeAspect="1"/>
          </p:cNvPicPr>
          <p:nvPr/>
        </p:nvPicPr>
        <p:blipFill>
          <a:blip r:embed="rId6"/>
          <a:stretch>
            <a:fillRect/>
          </a:stretch>
        </p:blipFill>
        <p:spPr>
          <a:xfrm>
            <a:off x="109073" y="6495942"/>
            <a:ext cx="1561448" cy="324735"/>
          </a:xfrm>
          <a:prstGeom prst="rect">
            <a:avLst/>
          </a:prstGeom>
        </p:spPr>
      </p:pic>
      <p:pic>
        <p:nvPicPr>
          <p:cNvPr id="19" name="Picture 18" descr="Orange text on a black background&#10;&#10;Description automatically generated">
            <a:extLst>
              <a:ext uri="{FF2B5EF4-FFF2-40B4-BE49-F238E27FC236}">
                <a16:creationId xmlns:a16="http://schemas.microsoft.com/office/drawing/2014/main" id="{16600419-2612-04F8-85E7-834AD8BFB9EE}"/>
              </a:ext>
            </a:extLst>
          </p:cNvPr>
          <p:cNvPicPr>
            <a:picLocks noChangeAspect="1"/>
          </p:cNvPicPr>
          <p:nvPr/>
        </p:nvPicPr>
        <p:blipFill>
          <a:blip r:embed="rId7"/>
          <a:stretch>
            <a:fillRect/>
          </a:stretch>
        </p:blipFill>
        <p:spPr>
          <a:xfrm>
            <a:off x="2715350" y="6509760"/>
            <a:ext cx="1646413" cy="305295"/>
          </a:xfrm>
          <a:prstGeom prst="rect">
            <a:avLst/>
          </a:prstGeom>
        </p:spPr>
      </p:pic>
      <p:pic>
        <p:nvPicPr>
          <p:cNvPr id="22" name="Picture 21" descr="A logo with text on it&#10;&#10;Description automatically generated">
            <a:extLst>
              <a:ext uri="{FF2B5EF4-FFF2-40B4-BE49-F238E27FC236}">
                <a16:creationId xmlns:a16="http://schemas.microsoft.com/office/drawing/2014/main" id="{413E191F-2E1C-990A-44B6-F3093F75E927}"/>
              </a:ext>
            </a:extLst>
          </p:cNvPr>
          <p:cNvPicPr>
            <a:picLocks noChangeAspect="1"/>
          </p:cNvPicPr>
          <p:nvPr/>
        </p:nvPicPr>
        <p:blipFill>
          <a:blip r:embed="rId8"/>
          <a:stretch>
            <a:fillRect/>
          </a:stretch>
        </p:blipFill>
        <p:spPr>
          <a:xfrm>
            <a:off x="8031823" y="-67486"/>
            <a:ext cx="3663674" cy="1971831"/>
          </a:xfrm>
          <a:prstGeom prst="rect">
            <a:avLst/>
          </a:prstGeom>
        </p:spPr>
      </p:pic>
      <p:sp>
        <p:nvSpPr>
          <p:cNvPr id="5" name="TextBox 4">
            <a:extLst>
              <a:ext uri="{FF2B5EF4-FFF2-40B4-BE49-F238E27FC236}">
                <a16:creationId xmlns:a16="http://schemas.microsoft.com/office/drawing/2014/main" id="{DF5BFD8C-8C6A-5A47-4FB4-C31FF7504763}"/>
              </a:ext>
            </a:extLst>
          </p:cNvPr>
          <p:cNvSpPr txBox="1"/>
          <p:nvPr/>
        </p:nvSpPr>
        <p:spPr>
          <a:xfrm>
            <a:off x="8560357" y="6287959"/>
            <a:ext cx="1303303" cy="646331"/>
          </a:xfrm>
          <a:prstGeom prst="rect">
            <a:avLst/>
          </a:prstGeom>
          <a:noFill/>
        </p:spPr>
        <p:txBody>
          <a:bodyPr wrap="square">
            <a:spAutoFit/>
          </a:bodyPr>
          <a:lstStyle/>
          <a:p>
            <a:r>
              <a:rPr lang="en-GB" sz="1200" err="1"/>
              <a:t>Lectorenplatorm</a:t>
            </a:r>
            <a:r>
              <a:rPr lang="en-GB"/>
              <a:t> </a:t>
            </a:r>
          </a:p>
          <a:p>
            <a:r>
              <a:rPr lang="en-GB" b="1" err="1"/>
              <a:t>Logitimo</a:t>
            </a:r>
            <a:endParaRPr lang="en-GB" b="1"/>
          </a:p>
        </p:txBody>
      </p:sp>
    </p:spTree>
    <p:extLst>
      <p:ext uri="{BB962C8B-B14F-4D97-AF65-F5344CB8AC3E}">
        <p14:creationId xmlns:p14="http://schemas.microsoft.com/office/powerpoint/2010/main" val="987838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4A6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05959-A745-27BA-A64A-97B6A1467E38}"/>
              </a:ext>
            </a:extLst>
          </p:cNvPr>
          <p:cNvSpPr>
            <a:spLocks noGrp="1"/>
          </p:cNvSpPr>
          <p:nvPr>
            <p:ph type="title"/>
          </p:nvPr>
        </p:nvSpPr>
        <p:spPr/>
        <p:txBody>
          <a:bodyPr/>
          <a:lstStyle/>
          <a:p>
            <a:r>
              <a:rPr lang="nl-NL" b="1" dirty="0">
                <a:solidFill>
                  <a:srgbClr val="FF4C46"/>
                </a:solidFill>
                <a:latin typeface=""/>
                <a:cs typeface="Calibri" panose="020F0502020204030204" pitchFamily="34" charset="0"/>
              </a:rPr>
              <a:t>Programma</a:t>
            </a:r>
          </a:p>
        </p:txBody>
      </p:sp>
      <p:sp>
        <p:nvSpPr>
          <p:cNvPr id="3" name="Content Placeholder 2">
            <a:extLst>
              <a:ext uri="{FF2B5EF4-FFF2-40B4-BE49-F238E27FC236}">
                <a16:creationId xmlns:a16="http://schemas.microsoft.com/office/drawing/2014/main" id="{98E843C4-87A1-0E3E-5DF7-326FE117DCE4}"/>
              </a:ext>
            </a:extLst>
          </p:cNvPr>
          <p:cNvSpPr>
            <a:spLocks noGrp="1"/>
          </p:cNvSpPr>
          <p:nvPr>
            <p:ph idx="1"/>
          </p:nvPr>
        </p:nvSpPr>
        <p:spPr>
          <a:xfrm>
            <a:off x="838200" y="1982787"/>
            <a:ext cx="10515600" cy="4351338"/>
          </a:xfrm>
        </p:spPr>
        <p:txBody>
          <a:bodyPr vert="horz" lIns="91440" tIns="45720" rIns="91440" bIns="45720" rtlCol="0" anchor="t">
            <a:normAutofit/>
          </a:bodyPr>
          <a:lstStyle/>
          <a:p>
            <a:pPr marL="0" indent="0">
              <a:buNone/>
            </a:pPr>
            <a:r>
              <a:rPr lang="nl-NL" dirty="0">
                <a:solidFill>
                  <a:schemeClr val="bg1"/>
                </a:solidFill>
                <a:latin typeface=""/>
                <a:cs typeface="Arial" panose="020B0604020202020204" pitchFamily="34" charset="0"/>
              </a:rPr>
              <a:t>Deze ochtend</a:t>
            </a:r>
          </a:p>
          <a:p>
            <a:pPr marL="0" indent="0">
              <a:buNone/>
            </a:pPr>
            <a:endParaRPr lang="nl-NL" dirty="0">
              <a:solidFill>
                <a:schemeClr val="bg1"/>
              </a:solidFill>
              <a:latin typeface=""/>
              <a:cs typeface="Arial" panose="020B0604020202020204" pitchFamily="34" charset="0"/>
            </a:endParaRPr>
          </a:p>
          <a:p>
            <a:r>
              <a:rPr lang="nl-NL" dirty="0">
                <a:solidFill>
                  <a:schemeClr val="bg1"/>
                </a:solidFill>
                <a:latin typeface=""/>
                <a:cs typeface="Arial" panose="020B0604020202020204" pitchFamily="34" charset="0"/>
              </a:rPr>
              <a:t>10:00 uur			Aftrap</a:t>
            </a:r>
          </a:p>
          <a:p>
            <a:r>
              <a:rPr lang="nl-NL" dirty="0">
                <a:solidFill>
                  <a:schemeClr val="bg1"/>
                </a:solidFill>
                <a:latin typeface=""/>
                <a:cs typeface="Arial" panose="020B0604020202020204" pitchFamily="34" charset="0"/>
              </a:rPr>
              <a:t>10:45 uur			Korte pauze</a:t>
            </a:r>
          </a:p>
          <a:p>
            <a:r>
              <a:rPr lang="nl-NL" dirty="0">
                <a:solidFill>
                  <a:schemeClr val="bg1"/>
                </a:solidFill>
                <a:latin typeface=""/>
                <a:cs typeface="Arial" panose="020B0604020202020204" pitchFamily="34" charset="0"/>
              </a:rPr>
              <a:t>11:00 uur			Aan de slag</a:t>
            </a:r>
          </a:p>
          <a:p>
            <a:r>
              <a:rPr lang="nl-NL" dirty="0">
                <a:solidFill>
                  <a:schemeClr val="bg1"/>
                </a:solidFill>
                <a:latin typeface=""/>
                <a:cs typeface="Arial" panose="020B0604020202020204" pitchFamily="34" charset="0"/>
              </a:rPr>
              <a:t>12:00 uur			Lunch</a:t>
            </a:r>
          </a:p>
        </p:txBody>
      </p:sp>
      <p:cxnSp>
        <p:nvCxnSpPr>
          <p:cNvPr id="6" name="Straight Connector 5">
            <a:extLst>
              <a:ext uri="{FF2B5EF4-FFF2-40B4-BE49-F238E27FC236}">
                <a16:creationId xmlns:a16="http://schemas.microsoft.com/office/drawing/2014/main" id="{6B663717-4904-AD8B-5529-970705A2B6B9}"/>
              </a:ext>
            </a:extLst>
          </p:cNvPr>
          <p:cNvCxnSpPr>
            <a:cxnSpLocks/>
          </p:cNvCxnSpPr>
          <p:nvPr/>
        </p:nvCxnSpPr>
        <p:spPr>
          <a:xfrm>
            <a:off x="838200" y="1690688"/>
            <a:ext cx="10515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2" name="Picture 21" descr="A logo with text on it&#10;&#10;Description automatically generated">
            <a:extLst>
              <a:ext uri="{FF2B5EF4-FFF2-40B4-BE49-F238E27FC236}">
                <a16:creationId xmlns:a16="http://schemas.microsoft.com/office/drawing/2014/main" id="{413E191F-2E1C-990A-44B6-F3093F75E927}"/>
              </a:ext>
            </a:extLst>
          </p:cNvPr>
          <p:cNvPicPr>
            <a:picLocks noChangeAspect="1"/>
          </p:cNvPicPr>
          <p:nvPr/>
        </p:nvPicPr>
        <p:blipFill>
          <a:blip r:embed="rId2"/>
          <a:stretch>
            <a:fillRect/>
          </a:stretch>
        </p:blipFill>
        <p:spPr>
          <a:xfrm>
            <a:off x="8031823" y="-67486"/>
            <a:ext cx="3663674" cy="1971831"/>
          </a:xfrm>
          <a:prstGeom prst="rect">
            <a:avLst/>
          </a:prstGeom>
        </p:spPr>
      </p:pic>
    </p:spTree>
    <p:extLst>
      <p:ext uri="{BB962C8B-B14F-4D97-AF65-F5344CB8AC3E}">
        <p14:creationId xmlns:p14="http://schemas.microsoft.com/office/powerpoint/2010/main" val="3723768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4A6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05959-A745-27BA-A64A-97B6A1467E38}"/>
              </a:ext>
            </a:extLst>
          </p:cNvPr>
          <p:cNvSpPr>
            <a:spLocks noGrp="1"/>
          </p:cNvSpPr>
          <p:nvPr>
            <p:ph type="title"/>
          </p:nvPr>
        </p:nvSpPr>
        <p:spPr/>
        <p:txBody>
          <a:bodyPr/>
          <a:lstStyle/>
          <a:p>
            <a:r>
              <a:rPr lang="nl-NL" b="1" dirty="0">
                <a:solidFill>
                  <a:srgbClr val="FF4C46"/>
                </a:solidFill>
                <a:latin typeface=""/>
                <a:cs typeface="Calibri" panose="020F0502020204030204" pitchFamily="34" charset="0"/>
              </a:rPr>
              <a:t>Programma</a:t>
            </a:r>
          </a:p>
        </p:txBody>
      </p:sp>
      <p:cxnSp>
        <p:nvCxnSpPr>
          <p:cNvPr id="6" name="Straight Connector 5">
            <a:extLst>
              <a:ext uri="{FF2B5EF4-FFF2-40B4-BE49-F238E27FC236}">
                <a16:creationId xmlns:a16="http://schemas.microsoft.com/office/drawing/2014/main" id="{6B663717-4904-AD8B-5529-970705A2B6B9}"/>
              </a:ext>
            </a:extLst>
          </p:cNvPr>
          <p:cNvCxnSpPr>
            <a:cxnSpLocks/>
          </p:cNvCxnSpPr>
          <p:nvPr/>
        </p:nvCxnSpPr>
        <p:spPr>
          <a:xfrm>
            <a:off x="838200" y="1690688"/>
            <a:ext cx="10515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2" name="Picture 21" descr="A logo with text on it&#10;&#10;Description automatically generated">
            <a:extLst>
              <a:ext uri="{FF2B5EF4-FFF2-40B4-BE49-F238E27FC236}">
                <a16:creationId xmlns:a16="http://schemas.microsoft.com/office/drawing/2014/main" id="{413E191F-2E1C-990A-44B6-F3093F75E927}"/>
              </a:ext>
            </a:extLst>
          </p:cNvPr>
          <p:cNvPicPr>
            <a:picLocks noChangeAspect="1"/>
          </p:cNvPicPr>
          <p:nvPr/>
        </p:nvPicPr>
        <p:blipFill>
          <a:blip r:embed="rId2"/>
          <a:stretch>
            <a:fillRect/>
          </a:stretch>
        </p:blipFill>
        <p:spPr>
          <a:xfrm>
            <a:off x="8031823" y="-67486"/>
            <a:ext cx="3663674" cy="1971831"/>
          </a:xfrm>
          <a:prstGeom prst="rect">
            <a:avLst/>
          </a:prstGeom>
        </p:spPr>
      </p:pic>
      <p:sp>
        <p:nvSpPr>
          <p:cNvPr id="7" name="Content Placeholder 2">
            <a:extLst>
              <a:ext uri="{FF2B5EF4-FFF2-40B4-BE49-F238E27FC236}">
                <a16:creationId xmlns:a16="http://schemas.microsoft.com/office/drawing/2014/main" id="{20B816FB-B7CC-60DE-A155-93B851BEED48}"/>
              </a:ext>
            </a:extLst>
          </p:cNvPr>
          <p:cNvSpPr txBox="1">
            <a:spLocks/>
          </p:cNvSpPr>
          <p:nvPr/>
        </p:nvSpPr>
        <p:spPr>
          <a:xfrm>
            <a:off x="838200" y="1982787"/>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dirty="0">
                <a:solidFill>
                  <a:schemeClr val="bg1"/>
                </a:solidFill>
                <a:latin typeface=""/>
                <a:cs typeface="Arial" panose="020B0604020202020204" pitchFamily="34" charset="0"/>
              </a:rPr>
              <a:t>Middag</a:t>
            </a:r>
          </a:p>
          <a:p>
            <a:endParaRPr lang="nl-NL" dirty="0">
              <a:solidFill>
                <a:schemeClr val="bg1"/>
              </a:solidFill>
              <a:latin typeface=""/>
              <a:cs typeface="Arial" panose="020B0604020202020204" pitchFamily="34" charset="0"/>
            </a:endParaRPr>
          </a:p>
          <a:p>
            <a:r>
              <a:rPr lang="nl-NL" dirty="0">
                <a:solidFill>
                  <a:schemeClr val="bg1"/>
                </a:solidFill>
                <a:latin typeface=""/>
                <a:cs typeface="Arial" panose="020B0604020202020204" pitchFamily="34" charset="0"/>
              </a:rPr>
              <a:t>13:00 uur		Plenair: </a:t>
            </a:r>
            <a:r>
              <a:rPr lang="nl-NL" dirty="0" err="1">
                <a:solidFill>
                  <a:schemeClr val="bg1"/>
                </a:solidFill>
                <a:latin typeface=""/>
                <a:cs typeface="Arial" panose="020B0604020202020204" pitchFamily="34" charset="0"/>
              </a:rPr>
              <a:t>Nijsen</a:t>
            </a:r>
            <a:r>
              <a:rPr lang="nl-NL" dirty="0">
                <a:solidFill>
                  <a:schemeClr val="bg1"/>
                </a:solidFill>
                <a:latin typeface=""/>
                <a:cs typeface="Arial" panose="020B0604020202020204" pitchFamily="34" charset="0"/>
              </a:rPr>
              <a:t> Company in beweging </a:t>
            </a:r>
          </a:p>
          <a:p>
            <a:r>
              <a:rPr lang="nl-NL" dirty="0">
                <a:solidFill>
                  <a:schemeClr val="bg1"/>
                </a:solidFill>
                <a:latin typeface=""/>
                <a:cs typeface="Arial" panose="020B0604020202020204" pitchFamily="34" charset="0"/>
              </a:rPr>
              <a:t>14:40 uur		Pauze</a:t>
            </a:r>
          </a:p>
          <a:p>
            <a:r>
              <a:rPr lang="nl-NL" dirty="0">
                <a:solidFill>
                  <a:schemeClr val="bg1"/>
                </a:solidFill>
                <a:latin typeface=""/>
                <a:cs typeface="Arial" panose="020B0604020202020204" pitchFamily="34" charset="0"/>
              </a:rPr>
              <a:t>15:00 uur		Meet ups</a:t>
            </a:r>
          </a:p>
          <a:p>
            <a:r>
              <a:rPr lang="nl-NL" dirty="0">
                <a:solidFill>
                  <a:schemeClr val="bg1"/>
                </a:solidFill>
                <a:latin typeface=""/>
                <a:cs typeface="Arial" panose="020B0604020202020204" pitchFamily="34" charset="0"/>
              </a:rPr>
              <a:t>16:00 uur		Borrel in Café Ko</a:t>
            </a:r>
          </a:p>
        </p:txBody>
      </p:sp>
    </p:spTree>
    <p:extLst>
      <p:ext uri="{BB962C8B-B14F-4D97-AF65-F5344CB8AC3E}">
        <p14:creationId xmlns:p14="http://schemas.microsoft.com/office/powerpoint/2010/main" val="2447200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4A66"/>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E843C4-87A1-0E3E-5DF7-326FE117DCE4}"/>
              </a:ext>
            </a:extLst>
          </p:cNvPr>
          <p:cNvSpPr>
            <a:spLocks noGrp="1"/>
          </p:cNvSpPr>
          <p:nvPr>
            <p:ph idx="1"/>
          </p:nvPr>
        </p:nvSpPr>
        <p:spPr>
          <a:xfrm>
            <a:off x="838200" y="1982787"/>
            <a:ext cx="10515600" cy="4351338"/>
          </a:xfrm>
        </p:spPr>
        <p:txBody>
          <a:bodyPr vert="horz" lIns="91440" tIns="45720" rIns="91440" bIns="45720" rtlCol="0" anchor="t">
            <a:normAutofit/>
          </a:bodyPr>
          <a:lstStyle/>
          <a:p>
            <a:pPr marL="0" indent="0">
              <a:buNone/>
            </a:pPr>
            <a:endParaRPr lang="nl-NL" dirty="0">
              <a:solidFill>
                <a:schemeClr val="bg1"/>
              </a:solidFill>
              <a:latin typeface=""/>
              <a:cs typeface="Arial" panose="020B0604020202020204" pitchFamily="34" charset="0"/>
            </a:endParaRPr>
          </a:p>
          <a:p>
            <a:pPr marL="0" indent="0">
              <a:buNone/>
            </a:pPr>
            <a:endParaRPr lang="nl-NL" dirty="0">
              <a:solidFill>
                <a:schemeClr val="bg1"/>
              </a:solidFill>
              <a:latin typeface=""/>
              <a:cs typeface="Arial" panose="020B0604020202020204" pitchFamily="34" charset="0"/>
            </a:endParaRPr>
          </a:p>
          <a:p>
            <a:pPr marL="0" indent="0">
              <a:buNone/>
            </a:pPr>
            <a:endParaRPr lang="nl-NL" dirty="0">
              <a:solidFill>
                <a:schemeClr val="bg1"/>
              </a:solidFill>
              <a:latin typeface=""/>
              <a:cs typeface="Arial" panose="020B0604020202020204" pitchFamily="34" charset="0"/>
            </a:endParaRPr>
          </a:p>
        </p:txBody>
      </p:sp>
      <p:pic>
        <p:nvPicPr>
          <p:cNvPr id="2" name="Picture 21" descr="A logo with text on it&#10;&#10;Description automatically generated">
            <a:extLst>
              <a:ext uri="{FF2B5EF4-FFF2-40B4-BE49-F238E27FC236}">
                <a16:creationId xmlns:a16="http://schemas.microsoft.com/office/drawing/2014/main" id="{6DFD5D08-E512-12A1-91EC-39E372B69B4E}"/>
              </a:ext>
            </a:extLst>
          </p:cNvPr>
          <p:cNvPicPr>
            <a:picLocks noChangeAspect="1"/>
          </p:cNvPicPr>
          <p:nvPr/>
        </p:nvPicPr>
        <p:blipFill>
          <a:blip r:embed="rId2"/>
          <a:stretch>
            <a:fillRect/>
          </a:stretch>
        </p:blipFill>
        <p:spPr>
          <a:xfrm>
            <a:off x="1463382" y="815559"/>
            <a:ext cx="8789328" cy="4730516"/>
          </a:xfrm>
          <a:prstGeom prst="rect">
            <a:avLst/>
          </a:prstGeom>
        </p:spPr>
      </p:pic>
    </p:spTree>
    <p:extLst>
      <p:ext uri="{BB962C8B-B14F-4D97-AF65-F5344CB8AC3E}">
        <p14:creationId xmlns:p14="http://schemas.microsoft.com/office/powerpoint/2010/main" val="559417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4A66"/>
        </a:solidFill>
        <a:effectLst/>
      </p:bgPr>
    </p:bg>
    <p:spTree>
      <p:nvGrpSpPr>
        <p:cNvPr id="1" name=""/>
        <p:cNvGrpSpPr/>
        <p:nvPr/>
      </p:nvGrpSpPr>
      <p:grpSpPr>
        <a:xfrm>
          <a:off x="0" y="0"/>
          <a:ext cx="0" cy="0"/>
          <a:chOff x="0" y="0"/>
          <a:chExt cx="0" cy="0"/>
        </a:xfrm>
      </p:grpSpPr>
      <p:pic>
        <p:nvPicPr>
          <p:cNvPr id="22" name="Picture 21" descr="A logo with text on it&#10;&#10;Description automatically generated">
            <a:extLst>
              <a:ext uri="{FF2B5EF4-FFF2-40B4-BE49-F238E27FC236}">
                <a16:creationId xmlns:a16="http://schemas.microsoft.com/office/drawing/2014/main" id="{413E191F-2E1C-990A-44B6-F3093F75E927}"/>
              </a:ext>
            </a:extLst>
          </p:cNvPr>
          <p:cNvPicPr>
            <a:picLocks noChangeAspect="1"/>
          </p:cNvPicPr>
          <p:nvPr/>
        </p:nvPicPr>
        <p:blipFill>
          <a:blip r:embed="rId4"/>
          <a:stretch>
            <a:fillRect/>
          </a:stretch>
        </p:blipFill>
        <p:spPr>
          <a:xfrm>
            <a:off x="8031823" y="-67486"/>
            <a:ext cx="3663674" cy="1971831"/>
          </a:xfrm>
          <a:prstGeom prst="rect">
            <a:avLst/>
          </a:prstGeom>
        </p:spPr>
      </p:pic>
      <p:pic>
        <p:nvPicPr>
          <p:cNvPr id="2" name="Onlinemedia 1" title="Welkom door Inge Oskam - Conferentie Logistiek Beweegt de Circulaire Economie">
            <a:hlinkClick r:id="" action="ppaction://media"/>
            <a:extLst>
              <a:ext uri="{FF2B5EF4-FFF2-40B4-BE49-F238E27FC236}">
                <a16:creationId xmlns:a16="http://schemas.microsoft.com/office/drawing/2014/main" id="{258F518D-8836-2112-EC80-B8ECC0C480CC}"/>
              </a:ext>
            </a:extLst>
          </p:cNvPr>
          <p:cNvPicPr>
            <a:picLocks noRot="1" noChangeAspect="1"/>
          </p:cNvPicPr>
          <p:nvPr>
            <a:videoFile r:link="rId1"/>
          </p:nvPr>
        </p:nvPicPr>
        <p:blipFill>
          <a:blip r:embed="rId5"/>
          <a:stretch>
            <a:fillRect/>
          </a:stretch>
        </p:blipFill>
        <p:spPr>
          <a:xfrm>
            <a:off x="1902736" y="1811953"/>
            <a:ext cx="7635240" cy="4313911"/>
          </a:xfrm>
          <a:prstGeom prst="rect">
            <a:avLst/>
          </a:prstGeom>
        </p:spPr>
      </p:pic>
    </p:spTree>
    <p:extLst>
      <p:ext uri="{BB962C8B-B14F-4D97-AF65-F5344CB8AC3E}">
        <p14:creationId xmlns:p14="http://schemas.microsoft.com/office/powerpoint/2010/main" val="3734920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9953A14-C845-9E85-8231-321F3A3B9E3F}"/>
              </a:ext>
            </a:extLst>
          </p:cNvPr>
          <p:cNvGrpSpPr/>
          <p:nvPr/>
        </p:nvGrpSpPr>
        <p:grpSpPr>
          <a:xfrm rot="1902937">
            <a:off x="-2265917" y="-1367959"/>
            <a:ext cx="9954930" cy="7715374"/>
            <a:chOff x="-2809931" y="-4407176"/>
            <a:chExt cx="17076438" cy="13234761"/>
          </a:xfrm>
        </p:grpSpPr>
        <p:grpSp>
          <p:nvGrpSpPr>
            <p:cNvPr id="17" name="Groep 16">
              <a:extLst>
                <a:ext uri="{FF2B5EF4-FFF2-40B4-BE49-F238E27FC236}">
                  <a16:creationId xmlns:a16="http://schemas.microsoft.com/office/drawing/2014/main" id="{35A3B2C2-E094-982F-3A1D-EC88E530FD93}"/>
                </a:ext>
              </a:extLst>
            </p:cNvPr>
            <p:cNvGrpSpPr/>
            <p:nvPr/>
          </p:nvGrpSpPr>
          <p:grpSpPr>
            <a:xfrm rot="19855108">
              <a:off x="3498415" y="2218037"/>
              <a:ext cx="6772361" cy="6609548"/>
              <a:chOff x="2710082" y="122367"/>
              <a:chExt cx="6772361" cy="6609548"/>
            </a:xfrm>
          </p:grpSpPr>
          <p:pic>
            <p:nvPicPr>
              <p:cNvPr id="1026" name="Picture 2" descr="Circulaire economie: bouwstenen van circulaire businessmodellen - Executive  Finance -">
                <a:extLst>
                  <a:ext uri="{FF2B5EF4-FFF2-40B4-BE49-F238E27FC236}">
                    <a16:creationId xmlns:a16="http://schemas.microsoft.com/office/drawing/2014/main" id="{97B25867-2AD0-1834-F9E5-BA6E440DDE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5970" y="4562909"/>
                <a:ext cx="2400647" cy="2169006"/>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a:extLst>
                  <a:ext uri="{FF2B5EF4-FFF2-40B4-BE49-F238E27FC236}">
                    <a16:creationId xmlns:a16="http://schemas.microsoft.com/office/drawing/2014/main" id="{EB665DE0-5D67-3ECD-F46B-D5108898B8BF}"/>
                  </a:ext>
                </a:extLst>
              </p:cNvPr>
              <p:cNvPicPr>
                <a:picLocks noChangeAspect="1"/>
              </p:cNvPicPr>
              <p:nvPr/>
            </p:nvPicPr>
            <p:blipFill>
              <a:blip r:embed="rId3"/>
              <a:stretch>
                <a:fillRect/>
              </a:stretch>
            </p:blipFill>
            <p:spPr>
              <a:xfrm>
                <a:off x="4917377" y="139730"/>
                <a:ext cx="2446382" cy="2191550"/>
              </a:xfrm>
              <a:prstGeom prst="rect">
                <a:avLst/>
              </a:prstGeom>
            </p:spPr>
          </p:pic>
          <p:pic>
            <p:nvPicPr>
              <p:cNvPr id="5" name="Afbeelding 4">
                <a:extLst>
                  <a:ext uri="{FF2B5EF4-FFF2-40B4-BE49-F238E27FC236}">
                    <a16:creationId xmlns:a16="http://schemas.microsoft.com/office/drawing/2014/main" id="{664080DD-E74C-6706-5668-928FFF588F7D}"/>
                  </a:ext>
                </a:extLst>
              </p:cNvPr>
              <p:cNvPicPr>
                <a:picLocks noChangeAspect="1"/>
              </p:cNvPicPr>
              <p:nvPr/>
            </p:nvPicPr>
            <p:blipFill>
              <a:blip r:embed="rId4"/>
              <a:stretch>
                <a:fillRect/>
              </a:stretch>
            </p:blipFill>
            <p:spPr>
              <a:xfrm>
                <a:off x="2710082" y="663448"/>
                <a:ext cx="2242105" cy="2242103"/>
              </a:xfrm>
              <a:prstGeom prst="rect">
                <a:avLst/>
              </a:prstGeom>
            </p:spPr>
          </p:pic>
          <p:pic>
            <p:nvPicPr>
              <p:cNvPr id="13" name="Afbeelding 12">
                <a:extLst>
                  <a:ext uri="{FF2B5EF4-FFF2-40B4-BE49-F238E27FC236}">
                    <a16:creationId xmlns:a16="http://schemas.microsoft.com/office/drawing/2014/main" id="{60A0F27F-679C-32D7-ABCF-EE196A90F939}"/>
                  </a:ext>
                </a:extLst>
              </p:cNvPr>
              <p:cNvPicPr>
                <a:picLocks noChangeAspect="1"/>
              </p:cNvPicPr>
              <p:nvPr/>
            </p:nvPicPr>
            <p:blipFill>
              <a:blip r:embed="rId5"/>
              <a:stretch>
                <a:fillRect/>
              </a:stretch>
            </p:blipFill>
            <p:spPr>
              <a:xfrm>
                <a:off x="7429974" y="122367"/>
                <a:ext cx="2052469" cy="1962630"/>
              </a:xfrm>
              <a:prstGeom prst="rect">
                <a:avLst/>
              </a:prstGeom>
            </p:spPr>
          </p:pic>
        </p:grpSp>
        <p:grpSp>
          <p:nvGrpSpPr>
            <p:cNvPr id="55" name="Group 54">
              <a:extLst>
                <a:ext uri="{FF2B5EF4-FFF2-40B4-BE49-F238E27FC236}">
                  <a16:creationId xmlns:a16="http://schemas.microsoft.com/office/drawing/2014/main" id="{49D21D56-849A-9BD8-3D9C-CF6BCB510680}"/>
                </a:ext>
              </a:extLst>
            </p:cNvPr>
            <p:cNvGrpSpPr/>
            <p:nvPr/>
          </p:nvGrpSpPr>
          <p:grpSpPr>
            <a:xfrm>
              <a:off x="-2809931" y="-4407176"/>
              <a:ext cx="17076438" cy="12213791"/>
              <a:chOff x="-3929003" y="-4423802"/>
              <a:chExt cx="17076438" cy="12213791"/>
            </a:xfrm>
          </p:grpSpPr>
          <p:grpSp>
            <p:nvGrpSpPr>
              <p:cNvPr id="19" name="Groep 18">
                <a:extLst>
                  <a:ext uri="{FF2B5EF4-FFF2-40B4-BE49-F238E27FC236}">
                    <a16:creationId xmlns:a16="http://schemas.microsoft.com/office/drawing/2014/main" id="{E3DA5FE2-4BDF-834B-1642-36682C38EF93}"/>
                  </a:ext>
                </a:extLst>
              </p:cNvPr>
              <p:cNvGrpSpPr/>
              <p:nvPr/>
            </p:nvGrpSpPr>
            <p:grpSpPr>
              <a:xfrm rot="19843275">
                <a:off x="-3929003" y="-229326"/>
                <a:ext cx="8488923" cy="1936847"/>
                <a:chOff x="975826" y="4938934"/>
                <a:chExt cx="8488923" cy="1936847"/>
              </a:xfrm>
            </p:grpSpPr>
            <p:pic>
              <p:nvPicPr>
                <p:cNvPr id="7" name="Afbeelding 6">
                  <a:extLst>
                    <a:ext uri="{FF2B5EF4-FFF2-40B4-BE49-F238E27FC236}">
                      <a16:creationId xmlns:a16="http://schemas.microsoft.com/office/drawing/2014/main" id="{AE68E2F4-8CC3-585A-4644-D0CE02E3793F}"/>
                    </a:ext>
                  </a:extLst>
                </p:cNvPr>
                <p:cNvPicPr>
                  <a:picLocks noChangeAspect="1"/>
                </p:cNvPicPr>
                <p:nvPr/>
              </p:nvPicPr>
              <p:blipFill rotWithShape="1">
                <a:blip r:embed="rId6"/>
                <a:srcRect l="2644" t="8598" r="3946" b="5422"/>
                <a:stretch/>
              </p:blipFill>
              <p:spPr>
                <a:xfrm>
                  <a:off x="4190035" y="5143964"/>
                  <a:ext cx="3045103" cy="1574306"/>
                </a:xfrm>
                <a:prstGeom prst="rect">
                  <a:avLst/>
                </a:prstGeom>
              </p:spPr>
            </p:pic>
            <p:pic>
              <p:nvPicPr>
                <p:cNvPr id="11" name="Afbeelding 10">
                  <a:extLst>
                    <a:ext uri="{FF2B5EF4-FFF2-40B4-BE49-F238E27FC236}">
                      <a16:creationId xmlns:a16="http://schemas.microsoft.com/office/drawing/2014/main" id="{2E1BEC81-E4C4-DC12-2635-8BF07FD7FD3B}"/>
                    </a:ext>
                  </a:extLst>
                </p:cNvPr>
                <p:cNvPicPr>
                  <a:picLocks noChangeAspect="1"/>
                </p:cNvPicPr>
                <p:nvPr/>
              </p:nvPicPr>
              <p:blipFill>
                <a:blip r:embed="rId7"/>
                <a:stretch>
                  <a:fillRect/>
                </a:stretch>
              </p:blipFill>
              <p:spPr>
                <a:xfrm>
                  <a:off x="7363759" y="5011426"/>
                  <a:ext cx="2100990" cy="1555950"/>
                </a:xfrm>
                <a:prstGeom prst="rect">
                  <a:avLst/>
                </a:prstGeom>
              </p:spPr>
            </p:pic>
            <p:pic>
              <p:nvPicPr>
                <p:cNvPr id="14" name="Afbeelding 13">
                  <a:extLst>
                    <a:ext uri="{FF2B5EF4-FFF2-40B4-BE49-F238E27FC236}">
                      <a16:creationId xmlns:a16="http://schemas.microsoft.com/office/drawing/2014/main" id="{09392C22-9EC3-C2FA-2FE1-C2FF556C6737}"/>
                    </a:ext>
                  </a:extLst>
                </p:cNvPr>
                <p:cNvPicPr>
                  <a:picLocks noChangeAspect="1"/>
                </p:cNvPicPr>
                <p:nvPr/>
              </p:nvPicPr>
              <p:blipFill>
                <a:blip r:embed="rId8"/>
                <a:stretch>
                  <a:fillRect/>
                </a:stretch>
              </p:blipFill>
              <p:spPr>
                <a:xfrm>
                  <a:off x="975826" y="4938934"/>
                  <a:ext cx="3131298" cy="1936847"/>
                </a:xfrm>
                <a:prstGeom prst="rect">
                  <a:avLst/>
                </a:prstGeom>
              </p:spPr>
            </p:pic>
          </p:grpSp>
          <p:grpSp>
            <p:nvGrpSpPr>
              <p:cNvPr id="18" name="Groep 17">
                <a:extLst>
                  <a:ext uri="{FF2B5EF4-FFF2-40B4-BE49-F238E27FC236}">
                    <a16:creationId xmlns:a16="http://schemas.microsoft.com/office/drawing/2014/main" id="{5C9ED039-E1AA-C04E-6375-9546BFE5E97F}"/>
                  </a:ext>
                </a:extLst>
              </p:cNvPr>
              <p:cNvGrpSpPr/>
              <p:nvPr/>
            </p:nvGrpSpPr>
            <p:grpSpPr>
              <a:xfrm rot="19837354">
                <a:off x="-1212236" y="938308"/>
                <a:ext cx="6831184" cy="2995219"/>
                <a:chOff x="7903" y="2224963"/>
                <a:chExt cx="6831184" cy="2995219"/>
              </a:xfrm>
            </p:grpSpPr>
            <p:pic>
              <p:nvPicPr>
                <p:cNvPr id="10" name="Afbeelding 9">
                  <a:extLst>
                    <a:ext uri="{FF2B5EF4-FFF2-40B4-BE49-F238E27FC236}">
                      <a16:creationId xmlns:a16="http://schemas.microsoft.com/office/drawing/2014/main" id="{782F6F1C-541C-F0A9-721C-46A139285B66}"/>
                    </a:ext>
                  </a:extLst>
                </p:cNvPr>
                <p:cNvPicPr>
                  <a:picLocks noChangeAspect="1"/>
                </p:cNvPicPr>
                <p:nvPr/>
              </p:nvPicPr>
              <p:blipFill>
                <a:blip r:embed="rId9"/>
                <a:stretch>
                  <a:fillRect/>
                </a:stretch>
              </p:blipFill>
              <p:spPr>
                <a:xfrm>
                  <a:off x="7903" y="2224963"/>
                  <a:ext cx="3259920" cy="2466001"/>
                </a:xfrm>
                <a:prstGeom prst="rect">
                  <a:avLst/>
                </a:prstGeom>
              </p:spPr>
            </p:pic>
            <p:pic>
              <p:nvPicPr>
                <p:cNvPr id="9" name="Afbeelding 8">
                  <a:extLst>
                    <a:ext uri="{FF2B5EF4-FFF2-40B4-BE49-F238E27FC236}">
                      <a16:creationId xmlns:a16="http://schemas.microsoft.com/office/drawing/2014/main" id="{32CEA310-F6E8-EC16-6F1F-E002D67A50E8}"/>
                    </a:ext>
                  </a:extLst>
                </p:cNvPr>
                <p:cNvPicPr>
                  <a:picLocks noChangeAspect="1"/>
                </p:cNvPicPr>
                <p:nvPr/>
              </p:nvPicPr>
              <p:blipFill>
                <a:blip r:embed="rId10"/>
                <a:stretch>
                  <a:fillRect/>
                </a:stretch>
              </p:blipFill>
              <p:spPr>
                <a:xfrm>
                  <a:off x="2847561" y="2365310"/>
                  <a:ext cx="2079978" cy="2854872"/>
                </a:xfrm>
                <a:prstGeom prst="rect">
                  <a:avLst/>
                </a:prstGeom>
              </p:spPr>
            </p:pic>
            <p:grpSp>
              <p:nvGrpSpPr>
                <p:cNvPr id="16" name="Groep 15">
                  <a:extLst>
                    <a:ext uri="{FF2B5EF4-FFF2-40B4-BE49-F238E27FC236}">
                      <a16:creationId xmlns:a16="http://schemas.microsoft.com/office/drawing/2014/main" id="{DE046970-A755-3D58-3D5E-67D722A1BA7E}"/>
                    </a:ext>
                  </a:extLst>
                </p:cNvPr>
                <p:cNvGrpSpPr>
                  <a:grpSpLocks noChangeAspect="1"/>
                </p:cNvGrpSpPr>
                <p:nvPr/>
              </p:nvGrpSpPr>
              <p:grpSpPr>
                <a:xfrm>
                  <a:off x="4986047" y="2256183"/>
                  <a:ext cx="1853040" cy="2592465"/>
                  <a:chOff x="5069671" y="3040062"/>
                  <a:chExt cx="2481943" cy="3472321"/>
                </a:xfrm>
              </p:grpSpPr>
              <p:pic>
                <p:nvPicPr>
                  <p:cNvPr id="15" name="Afbeelding 14">
                    <a:extLst>
                      <a:ext uri="{FF2B5EF4-FFF2-40B4-BE49-F238E27FC236}">
                        <a16:creationId xmlns:a16="http://schemas.microsoft.com/office/drawing/2014/main" id="{1E6A11A7-E953-48EC-A5F0-C943331B745D}"/>
                      </a:ext>
                    </a:extLst>
                  </p:cNvPr>
                  <p:cNvPicPr>
                    <a:picLocks noChangeAspect="1"/>
                  </p:cNvPicPr>
                  <p:nvPr/>
                </p:nvPicPr>
                <p:blipFill rotWithShape="1">
                  <a:blip r:embed="rId11"/>
                  <a:srcRect l="7755" t="19610" r="11821" b="9501"/>
                  <a:stretch/>
                </p:blipFill>
                <p:spPr>
                  <a:xfrm>
                    <a:off x="5069671" y="3244337"/>
                    <a:ext cx="2481943" cy="3268046"/>
                  </a:xfrm>
                  <a:prstGeom prst="rect">
                    <a:avLst/>
                  </a:prstGeom>
                </p:spPr>
              </p:pic>
              <p:pic>
                <p:nvPicPr>
                  <p:cNvPr id="12" name="Afbeelding 11">
                    <a:extLst>
                      <a:ext uri="{FF2B5EF4-FFF2-40B4-BE49-F238E27FC236}">
                        <a16:creationId xmlns:a16="http://schemas.microsoft.com/office/drawing/2014/main" id="{02E97CEA-E910-6752-3268-A1ED76700AA6}"/>
                      </a:ext>
                    </a:extLst>
                  </p:cNvPr>
                  <p:cNvPicPr>
                    <a:picLocks noChangeAspect="1"/>
                  </p:cNvPicPr>
                  <p:nvPr/>
                </p:nvPicPr>
                <p:blipFill rotWithShape="1">
                  <a:blip r:embed="rId11"/>
                  <a:srcRect l="20010" r="22600" b="89696"/>
                  <a:stretch/>
                </p:blipFill>
                <p:spPr>
                  <a:xfrm>
                    <a:off x="5881851" y="3040062"/>
                    <a:ext cx="1568824" cy="420779"/>
                  </a:xfrm>
                  <a:prstGeom prst="rect">
                    <a:avLst/>
                  </a:prstGeom>
                </p:spPr>
              </p:pic>
            </p:grpSp>
          </p:grpSp>
          <p:grpSp>
            <p:nvGrpSpPr>
              <p:cNvPr id="20" name="Groep 19">
                <a:extLst>
                  <a:ext uri="{FF2B5EF4-FFF2-40B4-BE49-F238E27FC236}">
                    <a16:creationId xmlns:a16="http://schemas.microsoft.com/office/drawing/2014/main" id="{495D3B41-0E2E-B890-C1B4-B50FAD1188DC}"/>
                  </a:ext>
                </a:extLst>
              </p:cNvPr>
              <p:cNvGrpSpPr/>
              <p:nvPr/>
            </p:nvGrpSpPr>
            <p:grpSpPr>
              <a:xfrm rot="19804237">
                <a:off x="5842788" y="-4423802"/>
                <a:ext cx="6259312" cy="8932271"/>
                <a:chOff x="975826" y="-2056489"/>
                <a:chExt cx="6259312" cy="8932271"/>
              </a:xfrm>
            </p:grpSpPr>
            <p:pic>
              <p:nvPicPr>
                <p:cNvPr id="21" name="Afbeelding 20">
                  <a:extLst>
                    <a:ext uri="{FF2B5EF4-FFF2-40B4-BE49-F238E27FC236}">
                      <a16:creationId xmlns:a16="http://schemas.microsoft.com/office/drawing/2014/main" id="{5966A6BC-CFEE-8650-2B64-F7D7B4419EFB}"/>
                    </a:ext>
                  </a:extLst>
                </p:cNvPr>
                <p:cNvPicPr>
                  <a:picLocks noChangeAspect="1"/>
                </p:cNvPicPr>
                <p:nvPr/>
              </p:nvPicPr>
              <p:blipFill rotWithShape="1">
                <a:blip r:embed="rId6"/>
                <a:srcRect l="2644" t="8598" r="3946" b="5422"/>
                <a:stretch/>
              </p:blipFill>
              <p:spPr>
                <a:xfrm>
                  <a:off x="4190035" y="5143964"/>
                  <a:ext cx="3045103" cy="1574306"/>
                </a:xfrm>
                <a:prstGeom prst="rect">
                  <a:avLst/>
                </a:prstGeom>
              </p:spPr>
            </p:pic>
            <p:pic>
              <p:nvPicPr>
                <p:cNvPr id="22" name="Afbeelding 21">
                  <a:extLst>
                    <a:ext uri="{FF2B5EF4-FFF2-40B4-BE49-F238E27FC236}">
                      <a16:creationId xmlns:a16="http://schemas.microsoft.com/office/drawing/2014/main" id="{E29F7AD6-4370-18E3-5CAB-F071B736A362}"/>
                    </a:ext>
                  </a:extLst>
                </p:cNvPr>
                <p:cNvPicPr>
                  <a:picLocks noChangeAspect="1"/>
                </p:cNvPicPr>
                <p:nvPr/>
              </p:nvPicPr>
              <p:blipFill>
                <a:blip r:embed="rId7"/>
                <a:stretch>
                  <a:fillRect/>
                </a:stretch>
              </p:blipFill>
              <p:spPr>
                <a:xfrm>
                  <a:off x="3289275" y="-2056489"/>
                  <a:ext cx="2100990" cy="1555951"/>
                </a:xfrm>
                <a:prstGeom prst="rect">
                  <a:avLst/>
                </a:prstGeom>
              </p:spPr>
            </p:pic>
            <p:pic>
              <p:nvPicPr>
                <p:cNvPr id="23" name="Afbeelding 22">
                  <a:extLst>
                    <a:ext uri="{FF2B5EF4-FFF2-40B4-BE49-F238E27FC236}">
                      <a16:creationId xmlns:a16="http://schemas.microsoft.com/office/drawing/2014/main" id="{5D8406F8-999E-828B-99FA-FF49EED3152A}"/>
                    </a:ext>
                  </a:extLst>
                </p:cNvPr>
                <p:cNvPicPr>
                  <a:picLocks noChangeAspect="1"/>
                </p:cNvPicPr>
                <p:nvPr/>
              </p:nvPicPr>
              <p:blipFill>
                <a:blip r:embed="rId8"/>
                <a:stretch>
                  <a:fillRect/>
                </a:stretch>
              </p:blipFill>
              <p:spPr>
                <a:xfrm>
                  <a:off x="975826" y="4938934"/>
                  <a:ext cx="3131299" cy="1936848"/>
                </a:xfrm>
                <a:prstGeom prst="rect">
                  <a:avLst/>
                </a:prstGeom>
              </p:spPr>
            </p:pic>
          </p:grpSp>
          <p:grpSp>
            <p:nvGrpSpPr>
              <p:cNvPr id="24" name="Groep 23">
                <a:extLst>
                  <a:ext uri="{FF2B5EF4-FFF2-40B4-BE49-F238E27FC236}">
                    <a16:creationId xmlns:a16="http://schemas.microsoft.com/office/drawing/2014/main" id="{CCC67164-3EC9-CA63-19B2-876CE59AF292}"/>
                  </a:ext>
                </a:extLst>
              </p:cNvPr>
              <p:cNvGrpSpPr/>
              <p:nvPr/>
            </p:nvGrpSpPr>
            <p:grpSpPr>
              <a:xfrm rot="19804237">
                <a:off x="212732" y="5602012"/>
                <a:ext cx="8488923" cy="1936848"/>
                <a:chOff x="975826" y="4938934"/>
                <a:chExt cx="8488923" cy="1936848"/>
              </a:xfrm>
            </p:grpSpPr>
            <p:pic>
              <p:nvPicPr>
                <p:cNvPr id="25" name="Afbeelding 24">
                  <a:extLst>
                    <a:ext uri="{FF2B5EF4-FFF2-40B4-BE49-F238E27FC236}">
                      <a16:creationId xmlns:a16="http://schemas.microsoft.com/office/drawing/2014/main" id="{CED89226-790C-9D47-6FDE-4A1BCA781CAE}"/>
                    </a:ext>
                  </a:extLst>
                </p:cNvPr>
                <p:cNvPicPr>
                  <a:picLocks noChangeAspect="1"/>
                </p:cNvPicPr>
                <p:nvPr/>
              </p:nvPicPr>
              <p:blipFill rotWithShape="1">
                <a:blip r:embed="rId6"/>
                <a:srcRect l="2644" t="8598" r="3946" b="5422"/>
                <a:stretch/>
              </p:blipFill>
              <p:spPr>
                <a:xfrm>
                  <a:off x="4190035" y="5143964"/>
                  <a:ext cx="3045103" cy="1574306"/>
                </a:xfrm>
                <a:prstGeom prst="rect">
                  <a:avLst/>
                </a:prstGeom>
              </p:spPr>
            </p:pic>
            <p:pic>
              <p:nvPicPr>
                <p:cNvPr id="26" name="Afbeelding 25">
                  <a:extLst>
                    <a:ext uri="{FF2B5EF4-FFF2-40B4-BE49-F238E27FC236}">
                      <a16:creationId xmlns:a16="http://schemas.microsoft.com/office/drawing/2014/main" id="{DC9B0491-9BF0-45D6-5779-CFF14DBC27FE}"/>
                    </a:ext>
                  </a:extLst>
                </p:cNvPr>
                <p:cNvPicPr>
                  <a:picLocks noChangeAspect="1"/>
                </p:cNvPicPr>
                <p:nvPr/>
              </p:nvPicPr>
              <p:blipFill>
                <a:blip r:embed="rId7"/>
                <a:stretch>
                  <a:fillRect/>
                </a:stretch>
              </p:blipFill>
              <p:spPr>
                <a:xfrm>
                  <a:off x="7363759" y="5011426"/>
                  <a:ext cx="2100990" cy="1555950"/>
                </a:xfrm>
                <a:prstGeom prst="rect">
                  <a:avLst/>
                </a:prstGeom>
              </p:spPr>
            </p:pic>
            <p:pic>
              <p:nvPicPr>
                <p:cNvPr id="27" name="Afbeelding 26">
                  <a:extLst>
                    <a:ext uri="{FF2B5EF4-FFF2-40B4-BE49-F238E27FC236}">
                      <a16:creationId xmlns:a16="http://schemas.microsoft.com/office/drawing/2014/main" id="{1BBF3B17-8A6F-92C6-8BB9-37C55A45521E}"/>
                    </a:ext>
                  </a:extLst>
                </p:cNvPr>
                <p:cNvPicPr>
                  <a:picLocks noChangeAspect="1"/>
                </p:cNvPicPr>
                <p:nvPr/>
              </p:nvPicPr>
              <p:blipFill>
                <a:blip r:embed="rId8"/>
                <a:stretch>
                  <a:fillRect/>
                </a:stretch>
              </p:blipFill>
              <p:spPr>
                <a:xfrm>
                  <a:off x="975826" y="4938934"/>
                  <a:ext cx="3131299" cy="1936848"/>
                </a:xfrm>
                <a:prstGeom prst="rect">
                  <a:avLst/>
                </a:prstGeom>
              </p:spPr>
            </p:pic>
          </p:grpSp>
          <p:grpSp>
            <p:nvGrpSpPr>
              <p:cNvPr id="28" name="Groep 27">
                <a:extLst>
                  <a:ext uri="{FF2B5EF4-FFF2-40B4-BE49-F238E27FC236}">
                    <a16:creationId xmlns:a16="http://schemas.microsoft.com/office/drawing/2014/main" id="{CD79D8FD-7125-1BA7-3DD4-E18592A8317E}"/>
                  </a:ext>
                </a:extLst>
              </p:cNvPr>
              <p:cNvGrpSpPr/>
              <p:nvPr/>
            </p:nvGrpSpPr>
            <p:grpSpPr>
              <a:xfrm rot="19837354">
                <a:off x="4739329" y="-2355834"/>
                <a:ext cx="6831184" cy="2995219"/>
                <a:chOff x="7903" y="2224963"/>
                <a:chExt cx="6831184" cy="2995219"/>
              </a:xfrm>
            </p:grpSpPr>
            <p:pic>
              <p:nvPicPr>
                <p:cNvPr id="29" name="Afbeelding 28">
                  <a:extLst>
                    <a:ext uri="{FF2B5EF4-FFF2-40B4-BE49-F238E27FC236}">
                      <a16:creationId xmlns:a16="http://schemas.microsoft.com/office/drawing/2014/main" id="{BB8A7A9C-F4B2-DBB9-B6DF-F39AFF716100}"/>
                    </a:ext>
                  </a:extLst>
                </p:cNvPr>
                <p:cNvPicPr>
                  <a:picLocks noChangeAspect="1"/>
                </p:cNvPicPr>
                <p:nvPr/>
              </p:nvPicPr>
              <p:blipFill>
                <a:blip r:embed="rId9"/>
                <a:stretch>
                  <a:fillRect/>
                </a:stretch>
              </p:blipFill>
              <p:spPr>
                <a:xfrm>
                  <a:off x="7903" y="2224963"/>
                  <a:ext cx="3259920" cy="2466001"/>
                </a:xfrm>
                <a:prstGeom prst="rect">
                  <a:avLst/>
                </a:prstGeom>
              </p:spPr>
            </p:pic>
            <p:pic>
              <p:nvPicPr>
                <p:cNvPr id="30" name="Afbeelding 29">
                  <a:extLst>
                    <a:ext uri="{FF2B5EF4-FFF2-40B4-BE49-F238E27FC236}">
                      <a16:creationId xmlns:a16="http://schemas.microsoft.com/office/drawing/2014/main" id="{D387C082-3431-A208-40A1-AD0F2EBD6978}"/>
                    </a:ext>
                  </a:extLst>
                </p:cNvPr>
                <p:cNvPicPr>
                  <a:picLocks noChangeAspect="1"/>
                </p:cNvPicPr>
                <p:nvPr/>
              </p:nvPicPr>
              <p:blipFill>
                <a:blip r:embed="rId10"/>
                <a:stretch>
                  <a:fillRect/>
                </a:stretch>
              </p:blipFill>
              <p:spPr>
                <a:xfrm>
                  <a:off x="2847561" y="2365310"/>
                  <a:ext cx="2079978" cy="2854872"/>
                </a:xfrm>
                <a:prstGeom prst="rect">
                  <a:avLst/>
                </a:prstGeom>
              </p:spPr>
            </p:pic>
            <p:grpSp>
              <p:nvGrpSpPr>
                <p:cNvPr id="31" name="Groep 30">
                  <a:extLst>
                    <a:ext uri="{FF2B5EF4-FFF2-40B4-BE49-F238E27FC236}">
                      <a16:creationId xmlns:a16="http://schemas.microsoft.com/office/drawing/2014/main" id="{90FB2B55-A9B0-45AB-E1AB-CC03B94FB149}"/>
                    </a:ext>
                  </a:extLst>
                </p:cNvPr>
                <p:cNvGrpSpPr>
                  <a:grpSpLocks noChangeAspect="1"/>
                </p:cNvGrpSpPr>
                <p:nvPr/>
              </p:nvGrpSpPr>
              <p:grpSpPr>
                <a:xfrm>
                  <a:off x="4986047" y="2256183"/>
                  <a:ext cx="1853040" cy="2592465"/>
                  <a:chOff x="5069671" y="3040062"/>
                  <a:chExt cx="2481943" cy="3472321"/>
                </a:xfrm>
              </p:grpSpPr>
              <p:pic>
                <p:nvPicPr>
                  <p:cNvPr id="32" name="Afbeelding 31">
                    <a:extLst>
                      <a:ext uri="{FF2B5EF4-FFF2-40B4-BE49-F238E27FC236}">
                        <a16:creationId xmlns:a16="http://schemas.microsoft.com/office/drawing/2014/main" id="{524E3E6B-7060-8992-62DB-221AC6969598}"/>
                      </a:ext>
                    </a:extLst>
                  </p:cNvPr>
                  <p:cNvPicPr>
                    <a:picLocks noChangeAspect="1"/>
                  </p:cNvPicPr>
                  <p:nvPr/>
                </p:nvPicPr>
                <p:blipFill rotWithShape="1">
                  <a:blip r:embed="rId11"/>
                  <a:srcRect l="7755" t="19610" r="11821" b="9501"/>
                  <a:stretch/>
                </p:blipFill>
                <p:spPr>
                  <a:xfrm>
                    <a:off x="5069671" y="3244337"/>
                    <a:ext cx="2481943" cy="3268046"/>
                  </a:xfrm>
                  <a:prstGeom prst="rect">
                    <a:avLst/>
                  </a:prstGeom>
                </p:spPr>
              </p:pic>
              <p:pic>
                <p:nvPicPr>
                  <p:cNvPr id="33" name="Afbeelding 32">
                    <a:extLst>
                      <a:ext uri="{FF2B5EF4-FFF2-40B4-BE49-F238E27FC236}">
                        <a16:creationId xmlns:a16="http://schemas.microsoft.com/office/drawing/2014/main" id="{9E3A6B35-D445-7D05-44B8-F0CD2BE292D6}"/>
                      </a:ext>
                    </a:extLst>
                  </p:cNvPr>
                  <p:cNvPicPr>
                    <a:picLocks noChangeAspect="1"/>
                  </p:cNvPicPr>
                  <p:nvPr/>
                </p:nvPicPr>
                <p:blipFill rotWithShape="1">
                  <a:blip r:embed="rId11"/>
                  <a:srcRect l="20010" r="22600" b="89696"/>
                  <a:stretch/>
                </p:blipFill>
                <p:spPr>
                  <a:xfrm>
                    <a:off x="5881851" y="3040062"/>
                    <a:ext cx="1568824" cy="420779"/>
                  </a:xfrm>
                  <a:prstGeom prst="rect">
                    <a:avLst/>
                  </a:prstGeom>
                </p:spPr>
              </p:pic>
            </p:grpSp>
          </p:grpSp>
          <p:grpSp>
            <p:nvGrpSpPr>
              <p:cNvPr id="34" name="Groep 33">
                <a:extLst>
                  <a:ext uri="{FF2B5EF4-FFF2-40B4-BE49-F238E27FC236}">
                    <a16:creationId xmlns:a16="http://schemas.microsoft.com/office/drawing/2014/main" id="{20A0E7A8-6AF1-3426-561E-0CC74BF73B16}"/>
                  </a:ext>
                </a:extLst>
              </p:cNvPr>
              <p:cNvGrpSpPr/>
              <p:nvPr/>
            </p:nvGrpSpPr>
            <p:grpSpPr>
              <a:xfrm rot="19855108">
                <a:off x="4953302" y="-4421409"/>
                <a:ext cx="6188380" cy="7383996"/>
                <a:chOff x="-1271003" y="-5141892"/>
                <a:chExt cx="6188380" cy="7383996"/>
              </a:xfrm>
            </p:grpSpPr>
            <p:pic>
              <p:nvPicPr>
                <p:cNvPr id="35" name="Picture 2" descr="Circulaire economie: bouwstenen van circulaire businessmodellen - Executive  Finance -">
                  <a:extLst>
                    <a:ext uri="{FF2B5EF4-FFF2-40B4-BE49-F238E27FC236}">
                      <a16:creationId xmlns:a16="http://schemas.microsoft.com/office/drawing/2014/main" id="{EC621746-FAF6-8BA1-D527-C2AF22BEED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6730" y="40454"/>
                  <a:ext cx="2400647" cy="2169006"/>
                </a:xfrm>
                <a:prstGeom prst="rect">
                  <a:avLst/>
                </a:prstGeom>
                <a:noFill/>
                <a:extLst>
                  <a:ext uri="{909E8E84-426E-40DD-AFC4-6F175D3DCCD1}">
                    <a14:hiddenFill xmlns:a14="http://schemas.microsoft.com/office/drawing/2010/main">
                      <a:solidFill>
                        <a:srgbClr val="FFFFFF"/>
                      </a:solidFill>
                    </a14:hiddenFill>
                  </a:ext>
                </a:extLst>
              </p:spPr>
            </p:pic>
            <p:pic>
              <p:nvPicPr>
                <p:cNvPr id="36" name="Afbeelding 35">
                  <a:extLst>
                    <a:ext uri="{FF2B5EF4-FFF2-40B4-BE49-F238E27FC236}">
                      <a16:creationId xmlns:a16="http://schemas.microsoft.com/office/drawing/2014/main" id="{3CD0DE8E-B95D-E6B1-5957-D6FBE01EE2FF}"/>
                    </a:ext>
                  </a:extLst>
                </p:cNvPr>
                <p:cNvPicPr>
                  <a:picLocks noChangeAspect="1"/>
                </p:cNvPicPr>
                <p:nvPr/>
              </p:nvPicPr>
              <p:blipFill>
                <a:blip r:embed="rId3"/>
                <a:stretch>
                  <a:fillRect/>
                </a:stretch>
              </p:blipFill>
              <p:spPr>
                <a:xfrm>
                  <a:off x="-1271003" y="-5141892"/>
                  <a:ext cx="2446382" cy="2191551"/>
                </a:xfrm>
                <a:prstGeom prst="rect">
                  <a:avLst/>
                </a:prstGeom>
              </p:spPr>
            </p:pic>
            <p:pic>
              <p:nvPicPr>
                <p:cNvPr id="37" name="Afbeelding 36">
                  <a:extLst>
                    <a:ext uri="{FF2B5EF4-FFF2-40B4-BE49-F238E27FC236}">
                      <a16:creationId xmlns:a16="http://schemas.microsoft.com/office/drawing/2014/main" id="{91569A26-C2C1-73A7-875A-6250A67BCB94}"/>
                    </a:ext>
                  </a:extLst>
                </p:cNvPr>
                <p:cNvPicPr>
                  <a:picLocks noChangeAspect="1"/>
                </p:cNvPicPr>
                <p:nvPr/>
              </p:nvPicPr>
              <p:blipFill>
                <a:blip r:embed="rId4"/>
                <a:stretch>
                  <a:fillRect/>
                </a:stretch>
              </p:blipFill>
              <p:spPr>
                <a:xfrm>
                  <a:off x="0" y="0"/>
                  <a:ext cx="2242104" cy="2242104"/>
                </a:xfrm>
                <a:prstGeom prst="rect">
                  <a:avLst/>
                </a:prstGeom>
              </p:spPr>
            </p:pic>
          </p:grpSp>
          <p:grpSp>
            <p:nvGrpSpPr>
              <p:cNvPr id="44" name="Groep 43">
                <a:extLst>
                  <a:ext uri="{FF2B5EF4-FFF2-40B4-BE49-F238E27FC236}">
                    <a16:creationId xmlns:a16="http://schemas.microsoft.com/office/drawing/2014/main" id="{55CA9A36-4B47-EA8C-8F69-F538575FE454}"/>
                  </a:ext>
                </a:extLst>
              </p:cNvPr>
              <p:cNvGrpSpPr/>
              <p:nvPr/>
            </p:nvGrpSpPr>
            <p:grpSpPr>
              <a:xfrm rot="19837354">
                <a:off x="6331219" y="4825990"/>
                <a:ext cx="6816216" cy="2963999"/>
                <a:chOff x="22871" y="2256183"/>
                <a:chExt cx="6816216" cy="2963999"/>
              </a:xfrm>
            </p:grpSpPr>
            <p:pic>
              <p:nvPicPr>
                <p:cNvPr id="45" name="Afbeelding 44">
                  <a:extLst>
                    <a:ext uri="{FF2B5EF4-FFF2-40B4-BE49-F238E27FC236}">
                      <a16:creationId xmlns:a16="http://schemas.microsoft.com/office/drawing/2014/main" id="{B5057581-F85F-BFDB-37F6-B2E404783DD3}"/>
                    </a:ext>
                  </a:extLst>
                </p:cNvPr>
                <p:cNvPicPr>
                  <a:picLocks noChangeAspect="1"/>
                </p:cNvPicPr>
                <p:nvPr/>
              </p:nvPicPr>
              <p:blipFill>
                <a:blip r:embed="rId9"/>
                <a:stretch>
                  <a:fillRect/>
                </a:stretch>
              </p:blipFill>
              <p:spPr>
                <a:xfrm>
                  <a:off x="22871" y="2622345"/>
                  <a:ext cx="3259919" cy="2466001"/>
                </a:xfrm>
                <a:prstGeom prst="rect">
                  <a:avLst/>
                </a:prstGeom>
              </p:spPr>
            </p:pic>
            <p:pic>
              <p:nvPicPr>
                <p:cNvPr id="46" name="Afbeelding 45">
                  <a:extLst>
                    <a:ext uri="{FF2B5EF4-FFF2-40B4-BE49-F238E27FC236}">
                      <a16:creationId xmlns:a16="http://schemas.microsoft.com/office/drawing/2014/main" id="{112EF40C-F6EB-6FDC-B5A0-D4E3B54C5442}"/>
                    </a:ext>
                  </a:extLst>
                </p:cNvPr>
                <p:cNvPicPr>
                  <a:picLocks noChangeAspect="1"/>
                </p:cNvPicPr>
                <p:nvPr/>
              </p:nvPicPr>
              <p:blipFill>
                <a:blip r:embed="rId10"/>
                <a:stretch>
                  <a:fillRect/>
                </a:stretch>
              </p:blipFill>
              <p:spPr>
                <a:xfrm>
                  <a:off x="2847561" y="2365310"/>
                  <a:ext cx="2079978" cy="2854872"/>
                </a:xfrm>
                <a:prstGeom prst="rect">
                  <a:avLst/>
                </a:prstGeom>
              </p:spPr>
            </p:pic>
            <p:grpSp>
              <p:nvGrpSpPr>
                <p:cNvPr id="47" name="Groep 46">
                  <a:extLst>
                    <a:ext uri="{FF2B5EF4-FFF2-40B4-BE49-F238E27FC236}">
                      <a16:creationId xmlns:a16="http://schemas.microsoft.com/office/drawing/2014/main" id="{11A12305-AF83-6C26-081A-AA9E7F724684}"/>
                    </a:ext>
                  </a:extLst>
                </p:cNvPr>
                <p:cNvGrpSpPr>
                  <a:grpSpLocks noChangeAspect="1"/>
                </p:cNvGrpSpPr>
                <p:nvPr/>
              </p:nvGrpSpPr>
              <p:grpSpPr>
                <a:xfrm>
                  <a:off x="4986047" y="2256183"/>
                  <a:ext cx="1853040" cy="2592465"/>
                  <a:chOff x="5069671" y="3040062"/>
                  <a:chExt cx="2481943" cy="3472321"/>
                </a:xfrm>
              </p:grpSpPr>
              <p:pic>
                <p:nvPicPr>
                  <p:cNvPr id="48" name="Afbeelding 47">
                    <a:extLst>
                      <a:ext uri="{FF2B5EF4-FFF2-40B4-BE49-F238E27FC236}">
                        <a16:creationId xmlns:a16="http://schemas.microsoft.com/office/drawing/2014/main" id="{24B97E26-6F02-316C-1729-B0446C164CD1}"/>
                      </a:ext>
                    </a:extLst>
                  </p:cNvPr>
                  <p:cNvPicPr>
                    <a:picLocks noChangeAspect="1"/>
                  </p:cNvPicPr>
                  <p:nvPr/>
                </p:nvPicPr>
                <p:blipFill rotWithShape="1">
                  <a:blip r:embed="rId11"/>
                  <a:srcRect l="7755" t="19610" r="11821" b="9501"/>
                  <a:stretch/>
                </p:blipFill>
                <p:spPr>
                  <a:xfrm>
                    <a:off x="5069671" y="3244337"/>
                    <a:ext cx="2481943" cy="3268046"/>
                  </a:xfrm>
                  <a:prstGeom prst="rect">
                    <a:avLst/>
                  </a:prstGeom>
                </p:spPr>
              </p:pic>
              <p:pic>
                <p:nvPicPr>
                  <p:cNvPr id="49" name="Afbeelding 48">
                    <a:extLst>
                      <a:ext uri="{FF2B5EF4-FFF2-40B4-BE49-F238E27FC236}">
                        <a16:creationId xmlns:a16="http://schemas.microsoft.com/office/drawing/2014/main" id="{D11FB2F2-DBA1-5ED3-CE0F-A8B53BA981D2}"/>
                      </a:ext>
                    </a:extLst>
                  </p:cNvPr>
                  <p:cNvPicPr>
                    <a:picLocks noChangeAspect="1"/>
                  </p:cNvPicPr>
                  <p:nvPr/>
                </p:nvPicPr>
                <p:blipFill rotWithShape="1">
                  <a:blip r:embed="rId11"/>
                  <a:srcRect l="20010" r="22600" b="89696"/>
                  <a:stretch/>
                </p:blipFill>
                <p:spPr>
                  <a:xfrm>
                    <a:off x="5881851" y="3040062"/>
                    <a:ext cx="1568824" cy="420779"/>
                  </a:xfrm>
                  <a:prstGeom prst="rect">
                    <a:avLst/>
                  </a:prstGeom>
                </p:spPr>
              </p:pic>
            </p:grpSp>
          </p:grpSp>
        </p:grpSp>
      </p:grpSp>
      <p:sp>
        <p:nvSpPr>
          <p:cNvPr id="60" name="Rectangle 59">
            <a:extLst>
              <a:ext uri="{FF2B5EF4-FFF2-40B4-BE49-F238E27FC236}">
                <a16:creationId xmlns:a16="http://schemas.microsoft.com/office/drawing/2014/main" id="{D6DD83C9-3D20-8E2A-5F8F-7CECD9A1F9E6}"/>
              </a:ext>
            </a:extLst>
          </p:cNvPr>
          <p:cNvSpPr/>
          <p:nvPr/>
        </p:nvSpPr>
        <p:spPr>
          <a:xfrm>
            <a:off x="4774917" y="2801199"/>
            <a:ext cx="6199653" cy="1271603"/>
          </a:xfrm>
          <a:prstGeom prst="rect">
            <a:avLst/>
          </a:prstGeom>
          <a:gradFill>
            <a:gsLst>
              <a:gs pos="0">
                <a:schemeClr val="accent1">
                  <a:lumMod val="5000"/>
                  <a:lumOff val="95000"/>
                  <a:alpha val="0"/>
                </a:schemeClr>
              </a:gs>
              <a:gs pos="100000">
                <a:srgbClr val="FF464C"/>
              </a:gs>
              <a:gs pos="21000">
                <a:srgbClr val="004963"/>
              </a:gs>
              <a:gs pos="91006">
                <a:srgbClr val="004963"/>
              </a:gs>
              <a:gs pos="83000">
                <a:srgbClr val="004963"/>
              </a:gs>
              <a:gs pos="100000">
                <a:srgbClr val="004963"/>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57" name="Rectangle 56">
            <a:extLst>
              <a:ext uri="{FF2B5EF4-FFF2-40B4-BE49-F238E27FC236}">
                <a16:creationId xmlns:a16="http://schemas.microsoft.com/office/drawing/2014/main" id="{B67E3DA0-50A7-F243-1D4D-EBFB694BEE41}"/>
              </a:ext>
            </a:extLst>
          </p:cNvPr>
          <p:cNvSpPr/>
          <p:nvPr/>
        </p:nvSpPr>
        <p:spPr>
          <a:xfrm>
            <a:off x="4774916" y="-1"/>
            <a:ext cx="6274084" cy="1283473"/>
          </a:xfrm>
          <a:prstGeom prst="rect">
            <a:avLst/>
          </a:prstGeom>
          <a:gradFill>
            <a:gsLst>
              <a:gs pos="0">
                <a:schemeClr val="accent1">
                  <a:lumMod val="5000"/>
                  <a:lumOff val="95000"/>
                  <a:alpha val="0"/>
                </a:schemeClr>
              </a:gs>
              <a:gs pos="100000">
                <a:srgbClr val="FF464C"/>
              </a:gs>
              <a:gs pos="21000">
                <a:srgbClr val="004963"/>
              </a:gs>
              <a:gs pos="91006">
                <a:srgbClr val="004963"/>
              </a:gs>
              <a:gs pos="83000">
                <a:srgbClr val="004963"/>
              </a:gs>
              <a:gs pos="100000">
                <a:srgbClr val="004963"/>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62" name="Rectangle 61">
            <a:extLst>
              <a:ext uri="{FF2B5EF4-FFF2-40B4-BE49-F238E27FC236}">
                <a16:creationId xmlns:a16="http://schemas.microsoft.com/office/drawing/2014/main" id="{E889F774-14E4-6683-71CE-B6D29D55FD86}"/>
              </a:ext>
            </a:extLst>
          </p:cNvPr>
          <p:cNvSpPr/>
          <p:nvPr/>
        </p:nvSpPr>
        <p:spPr>
          <a:xfrm>
            <a:off x="4813550" y="5587049"/>
            <a:ext cx="6224485" cy="1312575"/>
          </a:xfrm>
          <a:prstGeom prst="rect">
            <a:avLst/>
          </a:prstGeom>
          <a:gradFill>
            <a:gsLst>
              <a:gs pos="0">
                <a:schemeClr val="accent1">
                  <a:lumMod val="5000"/>
                  <a:lumOff val="95000"/>
                  <a:alpha val="0"/>
                </a:schemeClr>
              </a:gs>
              <a:gs pos="100000">
                <a:srgbClr val="FF464C"/>
              </a:gs>
              <a:gs pos="21000">
                <a:srgbClr val="004963"/>
              </a:gs>
              <a:gs pos="91006">
                <a:srgbClr val="004963"/>
              </a:gs>
              <a:gs pos="83000">
                <a:srgbClr val="004963"/>
              </a:gs>
              <a:gs pos="100000">
                <a:srgbClr val="004963"/>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63" name="Rectangle 62">
            <a:extLst>
              <a:ext uri="{FF2B5EF4-FFF2-40B4-BE49-F238E27FC236}">
                <a16:creationId xmlns:a16="http://schemas.microsoft.com/office/drawing/2014/main" id="{7926580E-E71A-A9C2-6477-E3384761A477}"/>
              </a:ext>
            </a:extLst>
          </p:cNvPr>
          <p:cNvSpPr/>
          <p:nvPr/>
        </p:nvSpPr>
        <p:spPr>
          <a:xfrm>
            <a:off x="8803702" y="0"/>
            <a:ext cx="2256493" cy="6879414"/>
          </a:xfrm>
          <a:prstGeom prst="rect">
            <a:avLst/>
          </a:prstGeom>
          <a:solidFill>
            <a:srgbClr val="0049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58" name="Right Arrow 57">
            <a:extLst>
              <a:ext uri="{FF2B5EF4-FFF2-40B4-BE49-F238E27FC236}">
                <a16:creationId xmlns:a16="http://schemas.microsoft.com/office/drawing/2014/main" id="{5966B5E7-BDB5-0E56-747D-B7CDADC43E65}"/>
              </a:ext>
            </a:extLst>
          </p:cNvPr>
          <p:cNvSpPr/>
          <p:nvPr/>
        </p:nvSpPr>
        <p:spPr>
          <a:xfrm>
            <a:off x="4868561" y="1054049"/>
            <a:ext cx="6005728" cy="1964705"/>
          </a:xfrm>
          <a:prstGeom prst="rightArrow">
            <a:avLst>
              <a:gd name="adj1" fmla="val 77911"/>
              <a:gd name="adj2" fmla="val 50000"/>
            </a:avLst>
          </a:prstGeom>
          <a:gradFill flip="none" rotWithShape="1">
            <a:gsLst>
              <a:gs pos="0">
                <a:schemeClr val="accent1">
                  <a:lumMod val="5000"/>
                  <a:lumOff val="95000"/>
                  <a:alpha val="0"/>
                </a:schemeClr>
              </a:gs>
              <a:gs pos="100000">
                <a:srgbClr val="FF464C"/>
              </a:gs>
              <a:gs pos="21000">
                <a:srgbClr val="FF464C"/>
              </a:gs>
              <a:gs pos="100000">
                <a:schemeClr val="accent1">
                  <a:lumMod val="30000"/>
                  <a:lumOff val="70000"/>
                </a:schemeClr>
              </a:gs>
            </a:gsLst>
            <a:lin ang="0" scaled="1"/>
            <a:tileRect/>
          </a:gradFill>
          <a:ln>
            <a:noFill/>
          </a:ln>
          <a:effectLst>
            <a:reflection endPos="0" dist="50800" dir="5400000" sy="-100000" algn="bl" rotWithShape="0"/>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2800" dirty="0">
                <a:latin typeface=""/>
              </a:rPr>
              <a:t>		</a:t>
            </a:r>
            <a:r>
              <a:rPr lang="en-NL" sz="2600" dirty="0">
                <a:latin typeface=""/>
              </a:rPr>
              <a:t>Wat is jouw ambitie </a:t>
            </a:r>
          </a:p>
          <a:p>
            <a:pPr algn="ctr"/>
            <a:r>
              <a:rPr lang="en-NL" sz="2600" dirty="0">
                <a:latin typeface=""/>
              </a:rPr>
              <a:t>		en waar sta je nu?</a:t>
            </a:r>
          </a:p>
        </p:txBody>
      </p:sp>
      <p:sp>
        <p:nvSpPr>
          <p:cNvPr id="61" name="Right Arrow 60">
            <a:extLst>
              <a:ext uri="{FF2B5EF4-FFF2-40B4-BE49-F238E27FC236}">
                <a16:creationId xmlns:a16="http://schemas.microsoft.com/office/drawing/2014/main" id="{4AD5A37E-6A9C-ED0B-A555-FA98C9378B54}"/>
              </a:ext>
            </a:extLst>
          </p:cNvPr>
          <p:cNvSpPr/>
          <p:nvPr/>
        </p:nvSpPr>
        <p:spPr>
          <a:xfrm>
            <a:off x="4860542" y="3843854"/>
            <a:ext cx="6005727" cy="1964705"/>
          </a:xfrm>
          <a:prstGeom prst="rightArrow">
            <a:avLst>
              <a:gd name="adj1" fmla="val 77911"/>
              <a:gd name="adj2" fmla="val 50000"/>
            </a:avLst>
          </a:prstGeom>
          <a:gradFill flip="none" rotWithShape="1">
            <a:gsLst>
              <a:gs pos="0">
                <a:schemeClr val="accent1">
                  <a:lumMod val="5000"/>
                  <a:lumOff val="95000"/>
                  <a:alpha val="0"/>
                </a:schemeClr>
              </a:gs>
              <a:gs pos="100000">
                <a:srgbClr val="FF464C"/>
              </a:gs>
              <a:gs pos="21000">
                <a:srgbClr val="FF464C"/>
              </a:gs>
              <a:gs pos="100000">
                <a:schemeClr val="accent1">
                  <a:lumMod val="30000"/>
                  <a:lumOff val="70000"/>
                </a:schemeClr>
              </a:gs>
            </a:gsLst>
            <a:lin ang="0" scaled="1"/>
            <a:tileRect/>
          </a:gradFill>
          <a:ln>
            <a:noFill/>
          </a:ln>
          <a:effectLst>
            <a:reflection endPos="0" dist="50800" dir="5400000" sy="-100000" algn="bl" rotWithShape="0"/>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NL" sz="2400" dirty="0">
                <a:latin typeface=""/>
              </a:rPr>
              <a:t>	Er zijn heel veel modellen. 		Helpen die? Welke gebruik je?</a:t>
            </a:r>
          </a:p>
        </p:txBody>
      </p:sp>
      <p:pic>
        <p:nvPicPr>
          <p:cNvPr id="1025" name="Picture 1024" descr="A logo with red and white stripes&#10;&#10;Description automatically generated">
            <a:extLst>
              <a:ext uri="{FF2B5EF4-FFF2-40B4-BE49-F238E27FC236}">
                <a16:creationId xmlns:a16="http://schemas.microsoft.com/office/drawing/2014/main" id="{2A96D220-A3D8-BE85-1F51-6FA271134E88}"/>
              </a:ext>
            </a:extLst>
          </p:cNvPr>
          <p:cNvPicPr>
            <a:picLocks noChangeAspect="1"/>
          </p:cNvPicPr>
          <p:nvPr/>
        </p:nvPicPr>
        <p:blipFill>
          <a:blip r:embed="rId12"/>
          <a:stretch>
            <a:fillRect/>
          </a:stretch>
        </p:blipFill>
        <p:spPr>
          <a:xfrm>
            <a:off x="9097571" y="5201262"/>
            <a:ext cx="1876999" cy="1876999"/>
          </a:xfrm>
          <a:prstGeom prst="rect">
            <a:avLst/>
          </a:prstGeom>
        </p:spPr>
      </p:pic>
    </p:spTree>
    <p:extLst>
      <p:ext uri="{BB962C8B-B14F-4D97-AF65-F5344CB8AC3E}">
        <p14:creationId xmlns:p14="http://schemas.microsoft.com/office/powerpoint/2010/main" val="2814411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4A66"/>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E843C4-87A1-0E3E-5DF7-326FE117DCE4}"/>
              </a:ext>
            </a:extLst>
          </p:cNvPr>
          <p:cNvSpPr>
            <a:spLocks noGrp="1"/>
          </p:cNvSpPr>
          <p:nvPr>
            <p:ph idx="1"/>
          </p:nvPr>
        </p:nvSpPr>
        <p:spPr>
          <a:xfrm>
            <a:off x="838200" y="1982787"/>
            <a:ext cx="10515600" cy="4351338"/>
          </a:xfrm>
        </p:spPr>
        <p:txBody>
          <a:bodyPr vert="horz" lIns="91440" tIns="45720" rIns="91440" bIns="45720" rtlCol="0" anchor="t">
            <a:normAutofit/>
          </a:bodyPr>
          <a:lstStyle/>
          <a:p>
            <a:pPr marL="0" indent="0">
              <a:buNone/>
            </a:pPr>
            <a:endParaRPr lang="nl-NL" dirty="0">
              <a:solidFill>
                <a:schemeClr val="bg1"/>
              </a:solidFill>
              <a:latin typeface=""/>
              <a:cs typeface="Arial" panose="020B0604020202020204" pitchFamily="34" charset="0"/>
            </a:endParaRPr>
          </a:p>
          <a:p>
            <a:pPr marL="0" indent="0">
              <a:buNone/>
            </a:pPr>
            <a:endParaRPr lang="nl-NL" dirty="0">
              <a:solidFill>
                <a:schemeClr val="bg1"/>
              </a:solidFill>
              <a:latin typeface=""/>
              <a:cs typeface="Arial" panose="020B0604020202020204" pitchFamily="34" charset="0"/>
            </a:endParaRPr>
          </a:p>
          <a:p>
            <a:pPr marL="0" indent="0">
              <a:buNone/>
            </a:pPr>
            <a:endParaRPr lang="nl-NL" dirty="0">
              <a:solidFill>
                <a:schemeClr val="bg1"/>
              </a:solidFill>
              <a:latin typeface=""/>
              <a:cs typeface="Arial" panose="020B0604020202020204" pitchFamily="34" charset="0"/>
            </a:endParaRPr>
          </a:p>
        </p:txBody>
      </p:sp>
      <p:pic>
        <p:nvPicPr>
          <p:cNvPr id="2" name="Picture 21" descr="A logo with text on it&#10;&#10;Description automatically generated">
            <a:extLst>
              <a:ext uri="{FF2B5EF4-FFF2-40B4-BE49-F238E27FC236}">
                <a16:creationId xmlns:a16="http://schemas.microsoft.com/office/drawing/2014/main" id="{6DFD5D08-E512-12A1-91EC-39E372B69B4E}"/>
              </a:ext>
            </a:extLst>
          </p:cNvPr>
          <p:cNvPicPr>
            <a:picLocks noChangeAspect="1"/>
          </p:cNvPicPr>
          <p:nvPr/>
        </p:nvPicPr>
        <p:blipFill>
          <a:blip r:embed="rId2"/>
          <a:stretch>
            <a:fillRect/>
          </a:stretch>
        </p:blipFill>
        <p:spPr>
          <a:xfrm>
            <a:off x="1463382" y="815559"/>
            <a:ext cx="8789328" cy="4730516"/>
          </a:xfrm>
          <a:prstGeom prst="rect">
            <a:avLst/>
          </a:prstGeom>
        </p:spPr>
      </p:pic>
    </p:spTree>
    <p:extLst>
      <p:ext uri="{BB962C8B-B14F-4D97-AF65-F5344CB8AC3E}">
        <p14:creationId xmlns:p14="http://schemas.microsoft.com/office/powerpoint/2010/main" val="1412158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Robotisering The Greenery"/>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44471" y="12650"/>
            <a:ext cx="8247529" cy="6851464"/>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83852" y="2891233"/>
            <a:ext cx="2524125" cy="1809750"/>
          </a:xfrm>
          <a:prstGeom prst="rect">
            <a:avLst/>
          </a:prstGeom>
        </p:spPr>
      </p:pic>
      <p:sp>
        <p:nvSpPr>
          <p:cNvPr id="3" name="Tekstvak 2"/>
          <p:cNvSpPr txBox="1"/>
          <p:nvPr/>
        </p:nvSpPr>
        <p:spPr>
          <a:xfrm>
            <a:off x="3944471" y="352845"/>
            <a:ext cx="8247529" cy="2185214"/>
          </a:xfrm>
          <a:prstGeom prst="rect">
            <a:avLst/>
          </a:prstGeom>
          <a:solidFill>
            <a:schemeClr val="accent5">
              <a:lumMod val="50000"/>
              <a:alpha val="69804"/>
            </a:schemeClr>
          </a:solidFill>
        </p:spPr>
        <p:txBody>
          <a:bodyPr wrap="square" rtlCol="0">
            <a:spAutoFit/>
          </a:bodyPr>
          <a:lstStyle/>
          <a:p>
            <a:r>
              <a:rPr lang="nl-NL" sz="2800" b="1" dirty="0">
                <a:ln w="0"/>
                <a:solidFill>
                  <a:schemeClr val="bg1"/>
                </a:solidFill>
                <a:effectLst>
                  <a:outerShdw blurRad="38100" dist="19050" dir="2700000" algn="tl" rotWithShape="0">
                    <a:schemeClr val="dk1">
                      <a:alpha val="40000"/>
                    </a:schemeClr>
                  </a:outerShdw>
                </a:effectLst>
              </a:rPr>
              <a:t>Reststromenhub Dutch Fresh Port (werksessie)</a:t>
            </a:r>
          </a:p>
          <a:p>
            <a:endParaRPr lang="nl-NL" dirty="0">
              <a:solidFill>
                <a:schemeClr val="bg1"/>
              </a:solidFill>
            </a:endParaRPr>
          </a:p>
          <a:p>
            <a:endParaRPr lang="nl-NL" dirty="0">
              <a:solidFill>
                <a:schemeClr val="bg1"/>
              </a:solidFill>
            </a:endParaRPr>
          </a:p>
          <a:p>
            <a:r>
              <a:rPr lang="nl-NL" b="1" dirty="0">
                <a:solidFill>
                  <a:schemeClr val="bg1"/>
                </a:solidFill>
              </a:rPr>
              <a:t>Gertjan Verstoep </a:t>
            </a:r>
          </a:p>
          <a:p>
            <a:r>
              <a:rPr lang="nl-NL" b="1" dirty="0">
                <a:solidFill>
                  <a:schemeClr val="bg1"/>
                </a:solidFill>
              </a:rPr>
              <a:t>Programmamanager Dutch Fresh Port</a:t>
            </a:r>
          </a:p>
          <a:p>
            <a:r>
              <a:rPr lang="nl-NL" b="1" dirty="0">
                <a:solidFill>
                  <a:schemeClr val="bg1"/>
                </a:solidFill>
              </a:rPr>
              <a:t>12 oktober 2023</a:t>
            </a:r>
          </a:p>
          <a:p>
            <a:pPr algn="ctr"/>
            <a:endParaRPr lang="nl-NL" dirty="0">
              <a:solidFill>
                <a:schemeClr val="bg1"/>
              </a:solidFill>
            </a:endParaRPr>
          </a:p>
        </p:txBody>
      </p:sp>
    </p:spTree>
    <p:extLst>
      <p:ext uri="{BB962C8B-B14F-4D97-AF65-F5344CB8AC3E}">
        <p14:creationId xmlns:p14="http://schemas.microsoft.com/office/powerpoint/2010/main" val="27328871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d06ca255-b35e-4939-95d2-eef86eb92c2c" xsi:nil="true"/>
    <lcf76f155ced4ddcb4097134ff3c332f xmlns="989261dd-fe82-4d79-8bc1-588c6485225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BA7A25EFE48064AA269C00AF3A38C57" ma:contentTypeVersion="18" ma:contentTypeDescription="Een nieuw document maken." ma:contentTypeScope="" ma:versionID="02c1a819557491f5c55bba67141d6ee5">
  <xsd:schema xmlns:xsd="http://www.w3.org/2001/XMLSchema" xmlns:xs="http://www.w3.org/2001/XMLSchema" xmlns:p="http://schemas.microsoft.com/office/2006/metadata/properties" xmlns:ns2="d06ca255-b35e-4939-95d2-eef86eb92c2c" xmlns:ns3="989261dd-fe82-4d79-8bc1-588c64852251" targetNamespace="http://schemas.microsoft.com/office/2006/metadata/properties" ma:root="true" ma:fieldsID="400d72e2db2bb3d3bc0eb607f1237032" ns2:_="" ns3:_="">
    <xsd:import namespace="d06ca255-b35e-4939-95d2-eef86eb92c2c"/>
    <xsd:import namespace="989261dd-fe82-4d79-8bc1-588c64852251"/>
    <xsd:element name="properties">
      <xsd:complexType>
        <xsd:sequence>
          <xsd:element name="documentManagement">
            <xsd:complexType>
              <xsd:all>
                <xsd:element ref="ns2:SharedWithUsers" minOccurs="0"/>
                <xsd:element ref="ns2:SharingHintHash"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6ca255-b35e-4939-95d2-eef86eb92c2c" elementFormDefault="qualified">
    <xsd:import namespace="http://schemas.microsoft.com/office/2006/documentManagement/types"/>
    <xsd:import namespace="http://schemas.microsoft.com/office/infopath/2007/PartnerControls"/>
    <xsd:element name="SharedWithUsers" ma:index="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Hint-hash delen" ma:internalName="SharingHintHash" ma:readOnly="true">
      <xsd:simpleType>
        <xsd:restriction base="dms:Text"/>
      </xsd:simpleType>
    </xsd:element>
    <xsd:element name="SharedWithDetails" ma:index="10" nillable="true" ma:displayName="Gedeeld met details" ma:description="" ma:internalName="SharedWithDetails" ma:readOnly="true">
      <xsd:simpleType>
        <xsd:restriction base="dms:Note">
          <xsd:maxLength value="255"/>
        </xsd:restriction>
      </xsd:simpleType>
    </xsd:element>
    <xsd:element name="TaxCatchAll" ma:index="24" nillable="true" ma:displayName="Taxonomy Catch All Column" ma:hidden="true" ma:list="{c9899379-ca2e-4ba3-b105-0396ae2adc1f}" ma:internalName="TaxCatchAll" ma:showField="CatchAllData" ma:web="d06ca255-b35e-4939-95d2-eef86eb92c2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89261dd-fe82-4d79-8bc1-588c64852251"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Afbeeldingtags" ma:readOnly="false" ma:fieldId="{5cf76f15-5ced-4ddc-b409-7134ff3c332f}" ma:taxonomyMulti="true" ma:sspId="a2a997dc-5f77-47c5-8099-db8fde61107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C788236-2968-4BCE-B408-E5C1D736F32C}">
  <ds:schemaRefs>
    <ds:schemaRef ds:uri="http://schemas.microsoft.com/sharepoint/v3/contenttype/forms"/>
  </ds:schemaRefs>
</ds:datastoreItem>
</file>

<file path=customXml/itemProps2.xml><?xml version="1.0" encoding="utf-8"?>
<ds:datastoreItem xmlns:ds="http://schemas.openxmlformats.org/officeDocument/2006/customXml" ds:itemID="{A869AEBB-F518-4A44-8B77-4D0A49FC59C6}">
  <ds:schemaRefs>
    <ds:schemaRef ds:uri="30703ed4-5b8d-4d8d-ad6f-8cf58246e915"/>
    <ds:schemaRef ds:uri="http://schemas.microsoft.com/office/infopath/2007/PartnerControls"/>
    <ds:schemaRef ds:uri="http://schemas.openxmlformats.org/package/2006/metadata/core-properties"/>
    <ds:schemaRef ds:uri="http://www.w3.org/XML/1998/namespace"/>
    <ds:schemaRef ds:uri="http://schemas.microsoft.com/office/2006/metadata/properties"/>
    <ds:schemaRef ds:uri="http://purl.org/dc/elements/1.1/"/>
    <ds:schemaRef ds:uri="http://schemas.microsoft.com/office/2006/documentManagement/types"/>
    <ds:schemaRef ds:uri="380d12b5-abac-42fd-bb48-75de1bfeb3c3"/>
    <ds:schemaRef ds:uri="http://purl.org/dc/dcmitype/"/>
    <ds:schemaRef ds:uri="http://purl.org/dc/terms/"/>
  </ds:schemaRefs>
</ds:datastoreItem>
</file>

<file path=customXml/itemProps3.xml><?xml version="1.0" encoding="utf-8"?>
<ds:datastoreItem xmlns:ds="http://schemas.openxmlformats.org/officeDocument/2006/customXml" ds:itemID="{09D2E7CE-555B-42F3-9CBD-20B5A70C7C3F}"/>
</file>

<file path=docProps/app.xml><?xml version="1.0" encoding="utf-8"?>
<Properties xmlns="http://schemas.openxmlformats.org/officeDocument/2006/extended-properties" xmlns:vt="http://schemas.openxmlformats.org/officeDocument/2006/docPropsVTypes">
  <TotalTime>50</TotalTime>
  <Words>553</Words>
  <Application>Microsoft Macintosh PowerPoint</Application>
  <PresentationFormat>Widescreen</PresentationFormat>
  <Paragraphs>89</Paragraphs>
  <Slides>18</Slides>
  <Notes>6</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Impact</vt:lpstr>
      <vt:lpstr>Lato</vt:lpstr>
      <vt:lpstr>Office Theme</vt:lpstr>
      <vt:lpstr>PowerPoint Presentation</vt:lpstr>
      <vt:lpstr>Welkom! </vt:lpstr>
      <vt:lpstr>Programma</vt:lpstr>
      <vt:lpstr>Programma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Comedian is een kunstwerk uit 2019, gemaakt door de Italiaanse kunstenaar Maurizio Cattelan. Het werk, waar drie uitvoeringen van gemaakt zijn, bestaat uit een verse banaan die met een stuk ducttape aan een muur bevestigd is. </vt:lpstr>
      <vt:lpstr>PowerPoint Presentation</vt:lpstr>
      <vt:lpstr>PowerPoint Presentation</vt:lpstr>
      <vt:lpstr>De vragen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Standaard hoofdkleur</dc:title>
  <dc:creator>Michiel Bakker</dc:creator>
  <cp:lastModifiedBy>Xavier van Binsbergen</cp:lastModifiedBy>
  <cp:revision>8</cp:revision>
  <dcterms:created xsi:type="dcterms:W3CDTF">2023-06-05T14:55:37Z</dcterms:created>
  <dcterms:modified xsi:type="dcterms:W3CDTF">2023-10-11T12:37:12Z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0x0101006BA7A25EFE48064AA269C00AF3A38C57</vt:lpwstr>
  </property>
  <property fmtid="{D5CDD505-2E9C-101B-9397-08002B2CF9AE}" pid="3" name="MediaServiceImageTags">
    <vt:lpwstr/>
  </property>
</Properties>
</file>