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data2.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rawing2.xml" ContentType="application/vnd.ms-office.drawingml.diagramDrawing+xml"/>
  <Override PartName="/ppt/diagrams/layout1.xml" ContentType="application/vnd.openxmlformats-officedocument.drawingml.diagram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8"/>
  </p:notesMasterIdLst>
  <p:sldIdLst>
    <p:sldId id="340" r:id="rId3"/>
    <p:sldId id="341" r:id="rId4"/>
    <p:sldId id="342" r:id="rId5"/>
    <p:sldId id="352" r:id="rId6"/>
    <p:sldId id="331" r:id="rId7"/>
    <p:sldId id="290" r:id="rId8"/>
    <p:sldId id="310" r:id="rId9"/>
    <p:sldId id="347" r:id="rId10"/>
    <p:sldId id="348" r:id="rId11"/>
    <p:sldId id="349" r:id="rId12"/>
    <p:sldId id="350" r:id="rId13"/>
    <p:sldId id="351" r:id="rId14"/>
    <p:sldId id="345" r:id="rId15"/>
    <p:sldId id="346" r:id="rId16"/>
    <p:sldId id="33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65AF2A-8F8B-46F3-8DB8-9DD548707C79}" v="24" dt="2023-10-11T15:00:21.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54" d="100"/>
          <a:sy n="54" d="100"/>
        </p:scale>
        <p:origin x="1148"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enen, Marilene van" userId="358d17c7-993d-43ec-a4e0-44bc817140f1" providerId="ADAL" clId="{C965AF2A-8F8B-46F3-8DB8-9DD548707C79}"/>
    <pc:docChg chg="undo custSel delSld modSld sldOrd">
      <pc:chgData name="Reenen, Marilene van" userId="358d17c7-993d-43ec-a4e0-44bc817140f1" providerId="ADAL" clId="{C965AF2A-8F8B-46F3-8DB8-9DD548707C79}" dt="2023-10-11T15:16:03.607" v="545" actId="207"/>
      <pc:docMkLst>
        <pc:docMk/>
      </pc:docMkLst>
      <pc:sldChg chg="addSp delSp modSp mod">
        <pc:chgData name="Reenen, Marilene van" userId="358d17c7-993d-43ec-a4e0-44bc817140f1" providerId="ADAL" clId="{C965AF2A-8F8B-46F3-8DB8-9DD548707C79}" dt="2023-10-11T15:00:28.332" v="458" actId="14826"/>
        <pc:sldMkLst>
          <pc:docMk/>
          <pc:sldMk cId="288490888" sldId="290"/>
        </pc:sldMkLst>
        <pc:picChg chg="add del mod">
          <ac:chgData name="Reenen, Marilene van" userId="358d17c7-993d-43ec-a4e0-44bc817140f1" providerId="ADAL" clId="{C965AF2A-8F8B-46F3-8DB8-9DD548707C79}" dt="2023-10-11T15:00:21.216" v="456"/>
          <ac:picMkLst>
            <pc:docMk/>
            <pc:sldMk cId="288490888" sldId="290"/>
            <ac:picMk id="4" creationId="{D38EBB01-8FB4-6731-7AE5-84A3CBEEE2D8}"/>
          </ac:picMkLst>
        </pc:picChg>
        <pc:picChg chg="add del mod">
          <ac:chgData name="Reenen, Marilene van" userId="358d17c7-993d-43ec-a4e0-44bc817140f1" providerId="ADAL" clId="{C965AF2A-8F8B-46F3-8DB8-9DD548707C79}" dt="2023-10-11T15:00:28.332" v="458" actId="14826"/>
          <ac:picMkLst>
            <pc:docMk/>
            <pc:sldMk cId="288490888" sldId="290"/>
            <ac:picMk id="11" creationId="{33665541-0342-F008-1C2B-02103396F99B}"/>
          </ac:picMkLst>
        </pc:picChg>
      </pc:sldChg>
      <pc:sldChg chg="modSp mod">
        <pc:chgData name="Reenen, Marilene van" userId="358d17c7-993d-43ec-a4e0-44bc817140f1" providerId="ADAL" clId="{C965AF2A-8F8B-46F3-8DB8-9DD548707C79}" dt="2023-10-11T15:06:40.509" v="460" actId="403"/>
        <pc:sldMkLst>
          <pc:docMk/>
          <pc:sldMk cId="976468726" sldId="310"/>
        </pc:sldMkLst>
        <pc:spChg chg="mod">
          <ac:chgData name="Reenen, Marilene van" userId="358d17c7-993d-43ec-a4e0-44bc817140f1" providerId="ADAL" clId="{C965AF2A-8F8B-46F3-8DB8-9DD548707C79}" dt="2023-10-11T15:06:40.509" v="460" actId="403"/>
          <ac:spMkLst>
            <pc:docMk/>
            <pc:sldMk cId="976468726" sldId="310"/>
            <ac:spMk id="15" creationId="{C25D6E25-DD9E-596D-DF2E-3322B77927A3}"/>
          </ac:spMkLst>
        </pc:spChg>
        <pc:grpChg chg="mod ord">
          <ac:chgData name="Reenen, Marilene van" userId="358d17c7-993d-43ec-a4e0-44bc817140f1" providerId="ADAL" clId="{C965AF2A-8F8B-46F3-8DB8-9DD548707C79}" dt="2023-10-10T10:15:43.956" v="55" actId="171"/>
          <ac:grpSpMkLst>
            <pc:docMk/>
            <pc:sldMk cId="976468726" sldId="310"/>
            <ac:grpSpMk id="11" creationId="{78CA9D7B-D06C-EDEF-DEB9-998ACB57518B}"/>
          </ac:grpSpMkLst>
        </pc:grpChg>
      </pc:sldChg>
      <pc:sldChg chg="modSp del mod ord modShow">
        <pc:chgData name="Reenen, Marilene van" userId="358d17c7-993d-43ec-a4e0-44bc817140f1" providerId="ADAL" clId="{C965AF2A-8F8B-46F3-8DB8-9DD548707C79}" dt="2023-10-11T12:42:36.373" v="135" actId="2696"/>
        <pc:sldMkLst>
          <pc:docMk/>
          <pc:sldMk cId="1177205446" sldId="333"/>
        </pc:sldMkLst>
        <pc:spChg chg="mod">
          <ac:chgData name="Reenen, Marilene van" userId="358d17c7-993d-43ec-a4e0-44bc817140f1" providerId="ADAL" clId="{C965AF2A-8F8B-46F3-8DB8-9DD548707C79}" dt="2023-10-09T11:56:49.232" v="2" actId="20577"/>
          <ac:spMkLst>
            <pc:docMk/>
            <pc:sldMk cId="1177205446" sldId="333"/>
            <ac:spMk id="3" creationId="{A3F17FDD-B2E2-A196-8CBE-65550F1A75F4}"/>
          </ac:spMkLst>
        </pc:spChg>
      </pc:sldChg>
      <pc:sldChg chg="ord">
        <pc:chgData name="Reenen, Marilene van" userId="358d17c7-993d-43ec-a4e0-44bc817140f1" providerId="ADAL" clId="{C965AF2A-8F8B-46F3-8DB8-9DD548707C79}" dt="2023-10-11T12:42:45.031" v="137"/>
        <pc:sldMkLst>
          <pc:docMk/>
          <pc:sldMk cId="556861296" sldId="335"/>
        </pc:sldMkLst>
      </pc:sldChg>
      <pc:sldChg chg="addSp delSp modSp mod ord modShow">
        <pc:chgData name="Reenen, Marilene van" userId="358d17c7-993d-43ec-a4e0-44bc817140f1" providerId="ADAL" clId="{C965AF2A-8F8B-46F3-8DB8-9DD548707C79}" dt="2023-10-11T15:15:59.281" v="544" actId="207"/>
        <pc:sldMkLst>
          <pc:docMk/>
          <pc:sldMk cId="1757801362" sldId="340"/>
        </pc:sldMkLst>
        <pc:spChg chg="mod">
          <ac:chgData name="Reenen, Marilene van" userId="358d17c7-993d-43ec-a4e0-44bc817140f1" providerId="ADAL" clId="{C965AF2A-8F8B-46F3-8DB8-9DD548707C79}" dt="2023-10-11T14:47:53.583" v="434" actId="26606"/>
          <ac:spMkLst>
            <pc:docMk/>
            <pc:sldMk cId="1757801362" sldId="340"/>
            <ac:spMk id="2" creationId="{6AD79E59-E0B5-3918-9646-01770F1E8E71}"/>
          </ac:spMkLst>
        </pc:spChg>
        <pc:spChg chg="add del mod">
          <ac:chgData name="Reenen, Marilene van" userId="358d17c7-993d-43ec-a4e0-44bc817140f1" providerId="ADAL" clId="{C965AF2A-8F8B-46F3-8DB8-9DD548707C79}" dt="2023-10-11T14:00:26.354" v="333" actId="26606"/>
          <ac:spMkLst>
            <pc:docMk/>
            <pc:sldMk cId="1757801362" sldId="340"/>
            <ac:spMk id="3" creationId="{CC659695-DCF6-15FF-BAEB-A42FC5A84711}"/>
          </ac:spMkLst>
        </pc:spChg>
        <pc:spChg chg="mod ord">
          <ac:chgData name="Reenen, Marilene van" userId="358d17c7-993d-43ec-a4e0-44bc817140f1" providerId="ADAL" clId="{C965AF2A-8F8B-46F3-8DB8-9DD548707C79}" dt="2023-10-11T14:47:53.583" v="434" actId="26606"/>
          <ac:spMkLst>
            <pc:docMk/>
            <pc:sldMk cId="1757801362" sldId="340"/>
            <ac:spMk id="4" creationId="{E868139D-0F70-86F1-5D25-2CD0EDD78FB3}"/>
          </ac:spMkLst>
        </pc:spChg>
        <pc:spChg chg="add del">
          <ac:chgData name="Reenen, Marilene van" userId="358d17c7-993d-43ec-a4e0-44bc817140f1" providerId="ADAL" clId="{C965AF2A-8F8B-46F3-8DB8-9DD548707C79}" dt="2023-10-11T14:00:26.354" v="333" actId="26606"/>
          <ac:spMkLst>
            <pc:docMk/>
            <pc:sldMk cId="1757801362" sldId="340"/>
            <ac:spMk id="9" creationId="{DBF61EA3-B236-439E-9C0B-340980D56BEE}"/>
          </ac:spMkLst>
        </pc:spChg>
        <pc:spChg chg="add del">
          <ac:chgData name="Reenen, Marilene van" userId="358d17c7-993d-43ec-a4e0-44bc817140f1" providerId="ADAL" clId="{C965AF2A-8F8B-46F3-8DB8-9DD548707C79}" dt="2023-10-11T14:00:26.354" v="333" actId="26606"/>
          <ac:spMkLst>
            <pc:docMk/>
            <pc:sldMk cId="1757801362" sldId="340"/>
            <ac:spMk id="15" creationId="{E659831F-0D9A-4C63-9EBB-8435B85A440F}"/>
          </ac:spMkLst>
        </pc:spChg>
        <pc:spChg chg="add del">
          <ac:chgData name="Reenen, Marilene van" userId="358d17c7-993d-43ec-a4e0-44bc817140f1" providerId="ADAL" clId="{C965AF2A-8F8B-46F3-8DB8-9DD548707C79}" dt="2023-10-11T14:04:00.450" v="347" actId="26606"/>
          <ac:spMkLst>
            <pc:docMk/>
            <pc:sldMk cId="1757801362" sldId="340"/>
            <ac:spMk id="20" creationId="{DBF61EA3-B236-439E-9C0B-340980D56BEE}"/>
          </ac:spMkLst>
        </pc:spChg>
        <pc:spChg chg="add del">
          <ac:chgData name="Reenen, Marilene van" userId="358d17c7-993d-43ec-a4e0-44bc817140f1" providerId="ADAL" clId="{C965AF2A-8F8B-46F3-8DB8-9DD548707C79}" dt="2023-10-11T14:00:26.339" v="332" actId="26606"/>
          <ac:spMkLst>
            <pc:docMk/>
            <pc:sldMk cId="1757801362" sldId="340"/>
            <ac:spMk id="21" creationId="{56E9B3E6-E277-4D68-BA48-9CB43FFBD6E2}"/>
          </ac:spMkLst>
        </pc:spChg>
        <pc:spChg chg="add del">
          <ac:chgData name="Reenen, Marilene van" userId="358d17c7-993d-43ec-a4e0-44bc817140f1" providerId="ADAL" clId="{C965AF2A-8F8B-46F3-8DB8-9DD548707C79}" dt="2023-10-11T14:00:26.339" v="332" actId="26606"/>
          <ac:spMkLst>
            <pc:docMk/>
            <pc:sldMk cId="1757801362" sldId="340"/>
            <ac:spMk id="28" creationId="{D5B0017B-2ECA-49AF-B397-DC140825DF8D}"/>
          </ac:spMkLst>
        </pc:spChg>
        <pc:spChg chg="add del">
          <ac:chgData name="Reenen, Marilene van" userId="358d17c7-993d-43ec-a4e0-44bc817140f1" providerId="ADAL" clId="{C965AF2A-8F8B-46F3-8DB8-9DD548707C79}" dt="2023-10-11T14:04:00.450" v="347" actId="26606"/>
          <ac:spMkLst>
            <pc:docMk/>
            <pc:sldMk cId="1757801362" sldId="340"/>
            <ac:spMk id="34" creationId="{E659831F-0D9A-4C63-9EBB-8435B85A440F}"/>
          </ac:spMkLst>
        </pc:spChg>
        <pc:spChg chg="add mod ord">
          <ac:chgData name="Reenen, Marilene van" userId="358d17c7-993d-43ec-a4e0-44bc817140f1" providerId="ADAL" clId="{C965AF2A-8F8B-46F3-8DB8-9DD548707C79}" dt="2023-10-11T15:15:59.281" v="544" actId="207"/>
          <ac:spMkLst>
            <pc:docMk/>
            <pc:sldMk cId="1757801362" sldId="340"/>
            <ac:spMk id="35" creationId="{CC659695-DCF6-15FF-BAEB-A42FC5A84711}"/>
          </ac:spMkLst>
        </pc:spChg>
        <pc:spChg chg="add del">
          <ac:chgData name="Reenen, Marilene van" userId="358d17c7-993d-43ec-a4e0-44bc817140f1" providerId="ADAL" clId="{C965AF2A-8F8B-46F3-8DB8-9DD548707C79}" dt="2023-10-11T14:03:32.730" v="336" actId="26606"/>
          <ac:spMkLst>
            <pc:docMk/>
            <pc:sldMk cId="1757801362" sldId="340"/>
            <ac:spMk id="40" creationId="{058A14AF-9FB5-4CC7-BA35-E8E85D3EDF0E}"/>
          </ac:spMkLst>
        </pc:spChg>
        <pc:spChg chg="add del">
          <ac:chgData name="Reenen, Marilene van" userId="358d17c7-993d-43ec-a4e0-44bc817140f1" providerId="ADAL" clId="{C965AF2A-8F8B-46F3-8DB8-9DD548707C79}" dt="2023-10-11T14:03:32.730" v="336" actId="26606"/>
          <ac:spMkLst>
            <pc:docMk/>
            <pc:sldMk cId="1757801362" sldId="340"/>
            <ac:spMk id="42" creationId="{3A9A4357-BD1D-4622-A4FE-766E6AB8DE84}"/>
          </ac:spMkLst>
        </pc:spChg>
        <pc:spChg chg="add del">
          <ac:chgData name="Reenen, Marilene van" userId="358d17c7-993d-43ec-a4e0-44bc817140f1" providerId="ADAL" clId="{C965AF2A-8F8B-46F3-8DB8-9DD548707C79}" dt="2023-10-11T14:03:32.730" v="336" actId="26606"/>
          <ac:spMkLst>
            <pc:docMk/>
            <pc:sldMk cId="1757801362" sldId="340"/>
            <ac:spMk id="44" creationId="{E659831F-0D9A-4C63-9EBB-8435B85A440F}"/>
          </ac:spMkLst>
        </pc:spChg>
        <pc:spChg chg="add del">
          <ac:chgData name="Reenen, Marilene van" userId="358d17c7-993d-43ec-a4e0-44bc817140f1" providerId="ADAL" clId="{C965AF2A-8F8B-46F3-8DB8-9DD548707C79}" dt="2023-10-11T14:03:32.730" v="336" actId="26606"/>
          <ac:spMkLst>
            <pc:docMk/>
            <pc:sldMk cId="1757801362" sldId="340"/>
            <ac:spMk id="46" creationId="{E6995CE5-F890-4ABA-82A2-26507CE8D2A3}"/>
          </ac:spMkLst>
        </pc:spChg>
        <pc:spChg chg="add del">
          <ac:chgData name="Reenen, Marilene van" userId="358d17c7-993d-43ec-a4e0-44bc817140f1" providerId="ADAL" clId="{C965AF2A-8F8B-46F3-8DB8-9DD548707C79}" dt="2023-10-11T14:03:35.999" v="338" actId="26606"/>
          <ac:spMkLst>
            <pc:docMk/>
            <pc:sldMk cId="1757801362" sldId="340"/>
            <ac:spMk id="48" creationId="{04812C46-200A-4DEB-A05E-3ED6C68C2387}"/>
          </ac:spMkLst>
        </pc:spChg>
        <pc:spChg chg="add del">
          <ac:chgData name="Reenen, Marilene van" userId="358d17c7-993d-43ec-a4e0-44bc817140f1" providerId="ADAL" clId="{C965AF2A-8F8B-46F3-8DB8-9DD548707C79}" dt="2023-10-11T14:03:35.999" v="338" actId="26606"/>
          <ac:spMkLst>
            <pc:docMk/>
            <pc:sldMk cId="1757801362" sldId="340"/>
            <ac:spMk id="49" creationId="{D1EA859B-E555-4109-94F3-6700E046E008}"/>
          </ac:spMkLst>
        </pc:spChg>
        <pc:spChg chg="add del">
          <ac:chgData name="Reenen, Marilene van" userId="358d17c7-993d-43ec-a4e0-44bc817140f1" providerId="ADAL" clId="{C965AF2A-8F8B-46F3-8DB8-9DD548707C79}" dt="2023-10-11T14:03:40.094" v="340" actId="26606"/>
          <ac:spMkLst>
            <pc:docMk/>
            <pc:sldMk cId="1757801362" sldId="340"/>
            <ac:spMk id="51" creationId="{327D73B4-9F5C-4A64-A179-51B9500CB8B5}"/>
          </ac:spMkLst>
        </pc:spChg>
        <pc:spChg chg="add del">
          <ac:chgData name="Reenen, Marilene van" userId="358d17c7-993d-43ec-a4e0-44bc817140f1" providerId="ADAL" clId="{C965AF2A-8F8B-46F3-8DB8-9DD548707C79}" dt="2023-10-11T14:03:40.094" v="340" actId="26606"/>
          <ac:spMkLst>
            <pc:docMk/>
            <pc:sldMk cId="1757801362" sldId="340"/>
            <ac:spMk id="52" creationId="{C1F06963-6374-4B48-844F-071A9BAAAE02}"/>
          </ac:spMkLst>
        </pc:spChg>
        <pc:spChg chg="add del">
          <ac:chgData name="Reenen, Marilene van" userId="358d17c7-993d-43ec-a4e0-44bc817140f1" providerId="ADAL" clId="{C965AF2A-8F8B-46F3-8DB8-9DD548707C79}" dt="2023-10-11T14:03:40.094" v="340" actId="26606"/>
          <ac:spMkLst>
            <pc:docMk/>
            <pc:sldMk cId="1757801362" sldId="340"/>
            <ac:spMk id="53" creationId="{6CB927A4-E432-4310-9CD5-E89FF5063179}"/>
          </ac:spMkLst>
        </pc:spChg>
        <pc:spChg chg="add del">
          <ac:chgData name="Reenen, Marilene van" userId="358d17c7-993d-43ec-a4e0-44bc817140f1" providerId="ADAL" clId="{C965AF2A-8F8B-46F3-8DB8-9DD548707C79}" dt="2023-10-11T14:03:40.094" v="340" actId="26606"/>
          <ac:spMkLst>
            <pc:docMk/>
            <pc:sldMk cId="1757801362" sldId="340"/>
            <ac:spMk id="54" creationId="{1453BF6C-B012-48B7-B4E8-6D7AC7C27D02}"/>
          </ac:spMkLst>
        </pc:spChg>
        <pc:spChg chg="add del">
          <ac:chgData name="Reenen, Marilene van" userId="358d17c7-993d-43ec-a4e0-44bc817140f1" providerId="ADAL" clId="{C965AF2A-8F8B-46F3-8DB8-9DD548707C79}" dt="2023-10-11T14:03:40.094" v="340" actId="26606"/>
          <ac:spMkLst>
            <pc:docMk/>
            <pc:sldMk cId="1757801362" sldId="340"/>
            <ac:spMk id="55" creationId="{E3020543-B24B-4EC4-8FFC-8DD88EEA91A8}"/>
          </ac:spMkLst>
        </pc:spChg>
        <pc:spChg chg="add del">
          <ac:chgData name="Reenen, Marilene van" userId="358d17c7-993d-43ec-a4e0-44bc817140f1" providerId="ADAL" clId="{C965AF2A-8F8B-46F3-8DB8-9DD548707C79}" dt="2023-10-11T14:03:48.573" v="342" actId="26606"/>
          <ac:spMkLst>
            <pc:docMk/>
            <pc:sldMk cId="1757801362" sldId="340"/>
            <ac:spMk id="57" creationId="{9D80C9EF-3CC6-4ECC-9C2D-9D0396C96ED9}"/>
          </ac:spMkLst>
        </pc:spChg>
        <pc:spChg chg="add del">
          <ac:chgData name="Reenen, Marilene van" userId="358d17c7-993d-43ec-a4e0-44bc817140f1" providerId="ADAL" clId="{C965AF2A-8F8B-46F3-8DB8-9DD548707C79}" dt="2023-10-11T14:03:48.573" v="342" actId="26606"/>
          <ac:spMkLst>
            <pc:docMk/>
            <pc:sldMk cId="1757801362" sldId="340"/>
            <ac:spMk id="58" creationId="{5DA32751-37A2-45C0-BE94-63D375E27003}"/>
          </ac:spMkLst>
        </pc:spChg>
        <pc:spChg chg="add del">
          <ac:chgData name="Reenen, Marilene van" userId="358d17c7-993d-43ec-a4e0-44bc817140f1" providerId="ADAL" clId="{C965AF2A-8F8B-46F3-8DB8-9DD548707C79}" dt="2023-10-11T14:03:48.573" v="342" actId="26606"/>
          <ac:spMkLst>
            <pc:docMk/>
            <pc:sldMk cId="1757801362" sldId="340"/>
            <ac:spMk id="59" creationId="{E659831F-0D9A-4C63-9EBB-8435B85A440F}"/>
          </ac:spMkLst>
        </pc:spChg>
        <pc:spChg chg="add del">
          <ac:chgData name="Reenen, Marilene van" userId="358d17c7-993d-43ec-a4e0-44bc817140f1" providerId="ADAL" clId="{C965AF2A-8F8B-46F3-8DB8-9DD548707C79}" dt="2023-10-11T14:03:48.573" v="342" actId="26606"/>
          <ac:spMkLst>
            <pc:docMk/>
            <pc:sldMk cId="1757801362" sldId="340"/>
            <ac:spMk id="60" creationId="{5A55FBCD-CD42-40F5-8A1B-3203F9CAEEAA}"/>
          </ac:spMkLst>
        </pc:spChg>
        <pc:spChg chg="add del">
          <ac:chgData name="Reenen, Marilene van" userId="358d17c7-993d-43ec-a4e0-44bc817140f1" providerId="ADAL" clId="{C965AF2A-8F8B-46F3-8DB8-9DD548707C79}" dt="2023-10-11T14:03:50.964" v="344" actId="26606"/>
          <ac:spMkLst>
            <pc:docMk/>
            <pc:sldMk cId="1757801362" sldId="340"/>
            <ac:spMk id="62" creationId="{AE3A741D-C19B-960A-5803-1C5887147820}"/>
          </ac:spMkLst>
        </pc:spChg>
        <pc:spChg chg="add del">
          <ac:chgData name="Reenen, Marilene van" userId="358d17c7-993d-43ec-a4e0-44bc817140f1" providerId="ADAL" clId="{C965AF2A-8F8B-46F3-8DB8-9DD548707C79}" dt="2023-10-11T14:03:50.964" v="344" actId="26606"/>
          <ac:spMkLst>
            <pc:docMk/>
            <pc:sldMk cId="1757801362" sldId="340"/>
            <ac:spMk id="63" creationId="{9C3A50E9-9119-7BC3-083B-2D84CCC78E47}"/>
          </ac:spMkLst>
        </pc:spChg>
        <pc:spChg chg="add del">
          <ac:chgData name="Reenen, Marilene van" userId="358d17c7-993d-43ec-a4e0-44bc817140f1" providerId="ADAL" clId="{C965AF2A-8F8B-46F3-8DB8-9DD548707C79}" dt="2023-10-11T14:03:50.964" v="344" actId="26606"/>
          <ac:spMkLst>
            <pc:docMk/>
            <pc:sldMk cId="1757801362" sldId="340"/>
            <ac:spMk id="64" creationId="{DC39DE25-0E4E-0AA7-0932-1D78C2372786}"/>
          </ac:spMkLst>
        </pc:spChg>
        <pc:spChg chg="add del">
          <ac:chgData name="Reenen, Marilene van" userId="358d17c7-993d-43ec-a4e0-44bc817140f1" providerId="ADAL" clId="{C965AF2A-8F8B-46F3-8DB8-9DD548707C79}" dt="2023-10-11T14:03:50.964" v="344" actId="26606"/>
          <ac:spMkLst>
            <pc:docMk/>
            <pc:sldMk cId="1757801362" sldId="340"/>
            <ac:spMk id="65" creationId="{8D6EA299-0840-6DEA-E670-C49AEBC87E89}"/>
          </ac:spMkLst>
        </pc:spChg>
        <pc:spChg chg="add del">
          <ac:chgData name="Reenen, Marilene van" userId="358d17c7-993d-43ec-a4e0-44bc817140f1" providerId="ADAL" clId="{C965AF2A-8F8B-46F3-8DB8-9DD548707C79}" dt="2023-10-11T14:04:00.450" v="346" actId="26606"/>
          <ac:spMkLst>
            <pc:docMk/>
            <pc:sldMk cId="1757801362" sldId="340"/>
            <ac:spMk id="67" creationId="{DBC6133C-0615-4CE4-9132-37E609A9BDFA}"/>
          </ac:spMkLst>
        </pc:spChg>
        <pc:spChg chg="add del">
          <ac:chgData name="Reenen, Marilene van" userId="358d17c7-993d-43ec-a4e0-44bc817140f1" providerId="ADAL" clId="{C965AF2A-8F8B-46F3-8DB8-9DD548707C79}" dt="2023-10-11T14:04:00.450" v="346" actId="26606"/>
          <ac:spMkLst>
            <pc:docMk/>
            <pc:sldMk cId="1757801362" sldId="340"/>
            <ac:spMk id="68" creationId="{169CC832-2974-4E8D-90ED-3E2941BA7336}"/>
          </ac:spMkLst>
        </pc:spChg>
        <pc:spChg chg="add del">
          <ac:chgData name="Reenen, Marilene van" userId="358d17c7-993d-43ec-a4e0-44bc817140f1" providerId="ADAL" clId="{C965AF2A-8F8B-46F3-8DB8-9DD548707C79}" dt="2023-10-11T14:04:00.450" v="346" actId="26606"/>
          <ac:spMkLst>
            <pc:docMk/>
            <pc:sldMk cId="1757801362" sldId="340"/>
            <ac:spMk id="69" creationId="{55222F96-971A-4F90-B841-6BAB416C7AC1}"/>
          </ac:spMkLst>
        </pc:spChg>
        <pc:spChg chg="add del">
          <ac:chgData name="Reenen, Marilene van" userId="358d17c7-993d-43ec-a4e0-44bc817140f1" providerId="ADAL" clId="{C965AF2A-8F8B-46F3-8DB8-9DD548707C79}" dt="2023-10-11T14:04:00.450" v="346" actId="26606"/>
          <ac:spMkLst>
            <pc:docMk/>
            <pc:sldMk cId="1757801362" sldId="340"/>
            <ac:spMk id="70" creationId="{08980754-6F4B-43C9-B9BE-127B6BED6586}"/>
          </ac:spMkLst>
        </pc:spChg>
        <pc:spChg chg="add del">
          <ac:chgData name="Reenen, Marilene van" userId="358d17c7-993d-43ec-a4e0-44bc817140f1" providerId="ADAL" clId="{C965AF2A-8F8B-46F3-8DB8-9DD548707C79}" dt="2023-10-11T14:04:00.450" v="346" actId="26606"/>
          <ac:spMkLst>
            <pc:docMk/>
            <pc:sldMk cId="1757801362" sldId="340"/>
            <ac:spMk id="71" creationId="{2C1BBA94-3F40-40AA-8BB9-E69E25E537C1}"/>
          </ac:spMkLst>
        </pc:spChg>
        <pc:spChg chg="add del">
          <ac:chgData name="Reenen, Marilene van" userId="358d17c7-993d-43ec-a4e0-44bc817140f1" providerId="ADAL" clId="{C965AF2A-8F8B-46F3-8DB8-9DD548707C79}" dt="2023-10-11T14:46:40.232" v="416" actId="26606"/>
          <ac:spMkLst>
            <pc:docMk/>
            <pc:sldMk cId="1757801362" sldId="340"/>
            <ac:spMk id="73" creationId="{AE3A741D-C19B-960A-5803-1C5887147820}"/>
          </ac:spMkLst>
        </pc:spChg>
        <pc:spChg chg="add del">
          <ac:chgData name="Reenen, Marilene van" userId="358d17c7-993d-43ec-a4e0-44bc817140f1" providerId="ADAL" clId="{C965AF2A-8F8B-46F3-8DB8-9DD548707C79}" dt="2023-10-11T14:46:40.232" v="416" actId="26606"/>
          <ac:spMkLst>
            <pc:docMk/>
            <pc:sldMk cId="1757801362" sldId="340"/>
            <ac:spMk id="74" creationId="{DC39DE25-0E4E-0AA7-0932-1D78C2372786}"/>
          </ac:spMkLst>
        </pc:spChg>
        <pc:spChg chg="add del">
          <ac:chgData name="Reenen, Marilene van" userId="358d17c7-993d-43ec-a4e0-44bc817140f1" providerId="ADAL" clId="{C965AF2A-8F8B-46F3-8DB8-9DD548707C79}" dt="2023-10-11T14:46:40.232" v="416" actId="26606"/>
          <ac:spMkLst>
            <pc:docMk/>
            <pc:sldMk cId="1757801362" sldId="340"/>
            <ac:spMk id="75" creationId="{8D6EA299-0840-6DEA-E670-C49AEBC87E89}"/>
          </ac:spMkLst>
        </pc:spChg>
        <pc:spChg chg="add del">
          <ac:chgData name="Reenen, Marilene van" userId="358d17c7-993d-43ec-a4e0-44bc817140f1" providerId="ADAL" clId="{C965AF2A-8F8B-46F3-8DB8-9DD548707C79}" dt="2023-10-11T14:38:30.987" v="396" actId="26606"/>
          <ac:spMkLst>
            <pc:docMk/>
            <pc:sldMk cId="1757801362" sldId="340"/>
            <ac:spMk id="80" creationId="{058A14AF-9FB5-4CC7-BA35-E8E85D3EDF0E}"/>
          </ac:spMkLst>
        </pc:spChg>
        <pc:spChg chg="add del">
          <ac:chgData name="Reenen, Marilene van" userId="358d17c7-993d-43ec-a4e0-44bc817140f1" providerId="ADAL" clId="{C965AF2A-8F8B-46F3-8DB8-9DD548707C79}" dt="2023-10-11T14:38:30.987" v="396" actId="26606"/>
          <ac:spMkLst>
            <pc:docMk/>
            <pc:sldMk cId="1757801362" sldId="340"/>
            <ac:spMk id="82" creationId="{3A9A4357-BD1D-4622-A4FE-766E6AB8DE84}"/>
          </ac:spMkLst>
        </pc:spChg>
        <pc:spChg chg="add del">
          <ac:chgData name="Reenen, Marilene van" userId="358d17c7-993d-43ec-a4e0-44bc817140f1" providerId="ADAL" clId="{C965AF2A-8F8B-46F3-8DB8-9DD548707C79}" dt="2023-10-11T14:38:30.987" v="396" actId="26606"/>
          <ac:spMkLst>
            <pc:docMk/>
            <pc:sldMk cId="1757801362" sldId="340"/>
            <ac:spMk id="84" creationId="{E659831F-0D9A-4C63-9EBB-8435B85A440F}"/>
          </ac:spMkLst>
        </pc:spChg>
        <pc:spChg chg="add del">
          <ac:chgData name="Reenen, Marilene van" userId="358d17c7-993d-43ec-a4e0-44bc817140f1" providerId="ADAL" clId="{C965AF2A-8F8B-46F3-8DB8-9DD548707C79}" dt="2023-10-11T14:38:30.987" v="396" actId="26606"/>
          <ac:spMkLst>
            <pc:docMk/>
            <pc:sldMk cId="1757801362" sldId="340"/>
            <ac:spMk id="86" creationId="{E6995CE5-F890-4ABA-82A2-26507CE8D2A3}"/>
          </ac:spMkLst>
        </pc:spChg>
        <pc:spChg chg="add del">
          <ac:chgData name="Reenen, Marilene van" userId="358d17c7-993d-43ec-a4e0-44bc817140f1" providerId="ADAL" clId="{C965AF2A-8F8B-46F3-8DB8-9DD548707C79}" dt="2023-10-11T14:38:32.784" v="398" actId="26606"/>
          <ac:spMkLst>
            <pc:docMk/>
            <pc:sldMk cId="1757801362" sldId="340"/>
            <ac:spMk id="88" creationId="{C13237C8-E62C-4F0D-A318-BD6FB6C2D138}"/>
          </ac:spMkLst>
        </pc:spChg>
        <pc:spChg chg="add del">
          <ac:chgData name="Reenen, Marilene van" userId="358d17c7-993d-43ec-a4e0-44bc817140f1" providerId="ADAL" clId="{C965AF2A-8F8B-46F3-8DB8-9DD548707C79}" dt="2023-10-11T14:38:32.784" v="398" actId="26606"/>
          <ac:spMkLst>
            <pc:docMk/>
            <pc:sldMk cId="1757801362" sldId="340"/>
            <ac:spMk id="89" creationId="{201CC55D-ED54-4C5C-95E6-10947BD1103B}"/>
          </ac:spMkLst>
        </pc:spChg>
        <pc:spChg chg="add del">
          <ac:chgData name="Reenen, Marilene van" userId="358d17c7-993d-43ec-a4e0-44bc817140f1" providerId="ADAL" clId="{C965AF2A-8F8B-46F3-8DB8-9DD548707C79}" dt="2023-10-11T14:38:32.784" v="398" actId="26606"/>
          <ac:spMkLst>
            <pc:docMk/>
            <pc:sldMk cId="1757801362" sldId="340"/>
            <ac:spMk id="90" creationId="{19C9EAEA-39D0-4B0E-A0EB-51E7B26740B1}"/>
          </ac:spMkLst>
        </pc:spChg>
        <pc:spChg chg="add del">
          <ac:chgData name="Reenen, Marilene van" userId="358d17c7-993d-43ec-a4e0-44bc817140f1" providerId="ADAL" clId="{C965AF2A-8F8B-46F3-8DB8-9DD548707C79}" dt="2023-10-11T14:38:32.784" v="398" actId="26606"/>
          <ac:spMkLst>
            <pc:docMk/>
            <pc:sldMk cId="1757801362" sldId="340"/>
            <ac:spMk id="93" creationId="{3873B707-463F-40B0-8227-E8CC6C67EB25}"/>
          </ac:spMkLst>
        </pc:spChg>
        <pc:spChg chg="add del">
          <ac:chgData name="Reenen, Marilene van" userId="358d17c7-993d-43ec-a4e0-44bc817140f1" providerId="ADAL" clId="{C965AF2A-8F8B-46F3-8DB8-9DD548707C79}" dt="2023-10-11T14:40:02.232" v="400" actId="26606"/>
          <ac:spMkLst>
            <pc:docMk/>
            <pc:sldMk cId="1757801362" sldId="340"/>
            <ac:spMk id="95" creationId="{327D73B4-9F5C-4A64-A179-51B9500CB8B5}"/>
          </ac:spMkLst>
        </pc:spChg>
        <pc:spChg chg="add del">
          <ac:chgData name="Reenen, Marilene van" userId="358d17c7-993d-43ec-a4e0-44bc817140f1" providerId="ADAL" clId="{C965AF2A-8F8B-46F3-8DB8-9DD548707C79}" dt="2023-10-11T14:40:02.232" v="400" actId="26606"/>
          <ac:spMkLst>
            <pc:docMk/>
            <pc:sldMk cId="1757801362" sldId="340"/>
            <ac:spMk id="96" creationId="{C1F06963-6374-4B48-844F-071A9BAAAE02}"/>
          </ac:spMkLst>
        </pc:spChg>
        <pc:spChg chg="add del">
          <ac:chgData name="Reenen, Marilene van" userId="358d17c7-993d-43ec-a4e0-44bc817140f1" providerId="ADAL" clId="{C965AF2A-8F8B-46F3-8DB8-9DD548707C79}" dt="2023-10-11T14:40:02.232" v="400" actId="26606"/>
          <ac:spMkLst>
            <pc:docMk/>
            <pc:sldMk cId="1757801362" sldId="340"/>
            <ac:spMk id="97" creationId="{6CB927A4-E432-4310-9CD5-E89FF5063179}"/>
          </ac:spMkLst>
        </pc:spChg>
        <pc:spChg chg="add del">
          <ac:chgData name="Reenen, Marilene van" userId="358d17c7-993d-43ec-a4e0-44bc817140f1" providerId="ADAL" clId="{C965AF2A-8F8B-46F3-8DB8-9DD548707C79}" dt="2023-10-11T14:40:02.232" v="400" actId="26606"/>
          <ac:spMkLst>
            <pc:docMk/>
            <pc:sldMk cId="1757801362" sldId="340"/>
            <ac:spMk id="98" creationId="{1453BF6C-B012-48B7-B4E8-6D7AC7C27D02}"/>
          </ac:spMkLst>
        </pc:spChg>
        <pc:spChg chg="add del">
          <ac:chgData name="Reenen, Marilene van" userId="358d17c7-993d-43ec-a4e0-44bc817140f1" providerId="ADAL" clId="{C965AF2A-8F8B-46F3-8DB8-9DD548707C79}" dt="2023-10-11T14:40:02.232" v="400" actId="26606"/>
          <ac:spMkLst>
            <pc:docMk/>
            <pc:sldMk cId="1757801362" sldId="340"/>
            <ac:spMk id="99" creationId="{E3020543-B24B-4EC4-8FFC-8DD88EEA91A8}"/>
          </ac:spMkLst>
        </pc:spChg>
        <pc:spChg chg="add del">
          <ac:chgData name="Reenen, Marilene van" userId="358d17c7-993d-43ec-a4e0-44bc817140f1" providerId="ADAL" clId="{C965AF2A-8F8B-46F3-8DB8-9DD548707C79}" dt="2023-10-11T14:46:21.565" v="407" actId="26606"/>
          <ac:spMkLst>
            <pc:docMk/>
            <pc:sldMk cId="1757801362" sldId="340"/>
            <ac:spMk id="1031" creationId="{058A14AF-9FB5-4CC7-BA35-E8E85D3EDF0E}"/>
          </ac:spMkLst>
        </pc:spChg>
        <pc:spChg chg="add del">
          <ac:chgData name="Reenen, Marilene van" userId="358d17c7-993d-43ec-a4e0-44bc817140f1" providerId="ADAL" clId="{C965AF2A-8F8B-46F3-8DB8-9DD548707C79}" dt="2023-10-11T14:46:21.565" v="407" actId="26606"/>
          <ac:spMkLst>
            <pc:docMk/>
            <pc:sldMk cId="1757801362" sldId="340"/>
            <ac:spMk id="1033" creationId="{3A9A4357-BD1D-4622-A4FE-766E6AB8DE84}"/>
          </ac:spMkLst>
        </pc:spChg>
        <pc:spChg chg="add del">
          <ac:chgData name="Reenen, Marilene van" userId="358d17c7-993d-43ec-a4e0-44bc817140f1" providerId="ADAL" clId="{C965AF2A-8F8B-46F3-8DB8-9DD548707C79}" dt="2023-10-11T14:46:21.565" v="407" actId="26606"/>
          <ac:spMkLst>
            <pc:docMk/>
            <pc:sldMk cId="1757801362" sldId="340"/>
            <ac:spMk id="1035" creationId="{E659831F-0D9A-4C63-9EBB-8435B85A440F}"/>
          </ac:spMkLst>
        </pc:spChg>
        <pc:spChg chg="add del">
          <ac:chgData name="Reenen, Marilene van" userId="358d17c7-993d-43ec-a4e0-44bc817140f1" providerId="ADAL" clId="{C965AF2A-8F8B-46F3-8DB8-9DD548707C79}" dt="2023-10-11T14:46:21.565" v="407" actId="26606"/>
          <ac:spMkLst>
            <pc:docMk/>
            <pc:sldMk cId="1757801362" sldId="340"/>
            <ac:spMk id="1037" creationId="{E6995CE5-F890-4ABA-82A2-26507CE8D2A3}"/>
          </ac:spMkLst>
        </pc:spChg>
        <pc:spChg chg="add del">
          <ac:chgData name="Reenen, Marilene van" userId="358d17c7-993d-43ec-a4e0-44bc817140f1" providerId="ADAL" clId="{C965AF2A-8F8B-46F3-8DB8-9DD548707C79}" dt="2023-10-11T14:46:40.232" v="415" actId="26606"/>
          <ac:spMkLst>
            <pc:docMk/>
            <pc:sldMk cId="1757801362" sldId="340"/>
            <ac:spMk id="1038" creationId="{D5B0017B-2ECA-49AF-B397-DC140825DF8D}"/>
          </ac:spMkLst>
        </pc:spChg>
        <pc:spChg chg="add del">
          <ac:chgData name="Reenen, Marilene van" userId="358d17c7-993d-43ec-a4e0-44bc817140f1" providerId="ADAL" clId="{C965AF2A-8F8B-46F3-8DB8-9DD548707C79}" dt="2023-10-11T14:46:29.704" v="409" actId="26606"/>
          <ac:spMkLst>
            <pc:docMk/>
            <pc:sldMk cId="1757801362" sldId="340"/>
            <ac:spMk id="1039" creationId="{9D25F302-27C5-414F-97F8-6EA0A6C028BA}"/>
          </ac:spMkLst>
        </pc:spChg>
        <pc:spChg chg="add del">
          <ac:chgData name="Reenen, Marilene van" userId="358d17c7-993d-43ec-a4e0-44bc817140f1" providerId="ADAL" clId="{C965AF2A-8F8B-46F3-8DB8-9DD548707C79}" dt="2023-10-11T14:46:29.704" v="409" actId="26606"/>
          <ac:spMkLst>
            <pc:docMk/>
            <pc:sldMk cId="1757801362" sldId="340"/>
            <ac:spMk id="1040" creationId="{830A36F8-48C2-4842-A87B-8CE8DF4E7FD2}"/>
          </ac:spMkLst>
        </pc:spChg>
        <pc:spChg chg="add del">
          <ac:chgData name="Reenen, Marilene van" userId="358d17c7-993d-43ec-a4e0-44bc817140f1" providerId="ADAL" clId="{C965AF2A-8F8B-46F3-8DB8-9DD548707C79}" dt="2023-10-11T14:46:29.704" v="409" actId="26606"/>
          <ac:spMkLst>
            <pc:docMk/>
            <pc:sldMk cId="1757801362" sldId="340"/>
            <ac:spMk id="1041" creationId="{8F451A30-466B-4996-9BA5-CD6ABCC6D558}"/>
          </ac:spMkLst>
        </pc:spChg>
        <pc:spChg chg="add del">
          <ac:chgData name="Reenen, Marilene van" userId="358d17c7-993d-43ec-a4e0-44bc817140f1" providerId="ADAL" clId="{C965AF2A-8F8B-46F3-8DB8-9DD548707C79}" dt="2023-10-11T14:46:36.905" v="411" actId="26606"/>
          <ac:spMkLst>
            <pc:docMk/>
            <pc:sldMk cId="1757801362" sldId="340"/>
            <ac:spMk id="1043" creationId="{3756B343-807D-456E-AA26-80E96B75D13B}"/>
          </ac:spMkLst>
        </pc:spChg>
        <pc:spChg chg="add del">
          <ac:chgData name="Reenen, Marilene van" userId="358d17c7-993d-43ec-a4e0-44bc817140f1" providerId="ADAL" clId="{C965AF2A-8F8B-46F3-8DB8-9DD548707C79}" dt="2023-10-11T14:46:36.905" v="411" actId="26606"/>
          <ac:spMkLst>
            <pc:docMk/>
            <pc:sldMk cId="1757801362" sldId="340"/>
            <ac:spMk id="1044" creationId="{08980754-6F4B-43C9-B9BE-127B6BED6586}"/>
          </ac:spMkLst>
        </pc:spChg>
        <pc:spChg chg="add del">
          <ac:chgData name="Reenen, Marilene van" userId="358d17c7-993d-43ec-a4e0-44bc817140f1" providerId="ADAL" clId="{C965AF2A-8F8B-46F3-8DB8-9DD548707C79}" dt="2023-10-11T14:46:36.905" v="411" actId="26606"/>
          <ac:spMkLst>
            <pc:docMk/>
            <pc:sldMk cId="1757801362" sldId="340"/>
            <ac:spMk id="1045" creationId="{2C1BBA94-3F40-40AA-8BB9-E69E25E537C1}"/>
          </ac:spMkLst>
        </pc:spChg>
        <pc:spChg chg="add del">
          <ac:chgData name="Reenen, Marilene van" userId="358d17c7-993d-43ec-a4e0-44bc817140f1" providerId="ADAL" clId="{C965AF2A-8F8B-46F3-8DB8-9DD548707C79}" dt="2023-10-11T14:46:36.905" v="411" actId="26606"/>
          <ac:spMkLst>
            <pc:docMk/>
            <pc:sldMk cId="1757801362" sldId="340"/>
            <ac:spMk id="1046" creationId="{169CC832-2974-4E8D-90ED-3E2941BA7336}"/>
          </ac:spMkLst>
        </pc:spChg>
        <pc:spChg chg="add del">
          <ac:chgData name="Reenen, Marilene van" userId="358d17c7-993d-43ec-a4e0-44bc817140f1" providerId="ADAL" clId="{C965AF2A-8F8B-46F3-8DB8-9DD548707C79}" dt="2023-10-11T14:46:36.905" v="411" actId="26606"/>
          <ac:spMkLst>
            <pc:docMk/>
            <pc:sldMk cId="1757801362" sldId="340"/>
            <ac:spMk id="1047" creationId="{55222F96-971A-4F90-B841-6BAB416C7AC1}"/>
          </ac:spMkLst>
        </pc:spChg>
        <pc:spChg chg="add del">
          <ac:chgData name="Reenen, Marilene van" userId="358d17c7-993d-43ec-a4e0-44bc817140f1" providerId="ADAL" clId="{C965AF2A-8F8B-46F3-8DB8-9DD548707C79}" dt="2023-10-11T14:46:38.483" v="413" actId="26606"/>
          <ac:spMkLst>
            <pc:docMk/>
            <pc:sldMk cId="1757801362" sldId="340"/>
            <ac:spMk id="1049" creationId="{8181FC64-B306-4821-98E2-780662EFC486}"/>
          </ac:spMkLst>
        </pc:spChg>
        <pc:spChg chg="add del">
          <ac:chgData name="Reenen, Marilene van" userId="358d17c7-993d-43ec-a4e0-44bc817140f1" providerId="ADAL" clId="{C965AF2A-8F8B-46F3-8DB8-9DD548707C79}" dt="2023-10-11T14:46:38.483" v="413" actId="26606"/>
          <ac:spMkLst>
            <pc:docMk/>
            <pc:sldMk cId="1757801362" sldId="340"/>
            <ac:spMk id="1050" creationId="{5871FC61-DD4E-47D4-81FD-8A7E7D12B371}"/>
          </ac:spMkLst>
        </pc:spChg>
        <pc:spChg chg="add del">
          <ac:chgData name="Reenen, Marilene van" userId="358d17c7-993d-43ec-a4e0-44bc817140f1" providerId="ADAL" clId="{C965AF2A-8F8B-46F3-8DB8-9DD548707C79}" dt="2023-10-11T14:46:38.483" v="413" actId="26606"/>
          <ac:spMkLst>
            <pc:docMk/>
            <pc:sldMk cId="1757801362" sldId="340"/>
            <ac:spMk id="1051" creationId="{F9EC3F91-A75C-4F74-867E-E4C28C13546B}"/>
          </ac:spMkLst>
        </pc:spChg>
        <pc:spChg chg="add del">
          <ac:chgData name="Reenen, Marilene van" userId="358d17c7-993d-43ec-a4e0-44bc817140f1" providerId="ADAL" clId="{C965AF2A-8F8B-46F3-8DB8-9DD548707C79}" dt="2023-10-11T14:46:38.483" v="413" actId="26606"/>
          <ac:spMkLst>
            <pc:docMk/>
            <pc:sldMk cId="1757801362" sldId="340"/>
            <ac:spMk id="1052" creationId="{829A1E2C-5AC8-40FC-99E9-832069D39792}"/>
          </ac:spMkLst>
        </pc:spChg>
        <pc:spChg chg="add del">
          <ac:chgData name="Reenen, Marilene van" userId="358d17c7-993d-43ec-a4e0-44bc817140f1" providerId="ADAL" clId="{C965AF2A-8F8B-46F3-8DB8-9DD548707C79}" dt="2023-10-11T14:46:40.232" v="415" actId="26606"/>
          <ac:spMkLst>
            <pc:docMk/>
            <pc:sldMk cId="1757801362" sldId="340"/>
            <ac:spMk id="1054" creationId="{28D31E1B-0407-4223-9642-0B642CBF57D9}"/>
          </ac:spMkLst>
        </pc:spChg>
        <pc:spChg chg="add del">
          <ac:chgData name="Reenen, Marilene van" userId="358d17c7-993d-43ec-a4e0-44bc817140f1" providerId="ADAL" clId="{C965AF2A-8F8B-46F3-8DB8-9DD548707C79}" dt="2023-10-11T14:46:40.232" v="415" actId="26606"/>
          <ac:spMkLst>
            <pc:docMk/>
            <pc:sldMk cId="1757801362" sldId="340"/>
            <ac:spMk id="1057" creationId="{70E96339-907C-46C3-99AC-31179B6F0EBD}"/>
          </ac:spMkLst>
        </pc:spChg>
        <pc:spChg chg="add del">
          <ac:chgData name="Reenen, Marilene van" userId="358d17c7-993d-43ec-a4e0-44bc817140f1" providerId="ADAL" clId="{C965AF2A-8F8B-46F3-8DB8-9DD548707C79}" dt="2023-10-11T14:47:53.583" v="434" actId="26606"/>
          <ac:spMkLst>
            <pc:docMk/>
            <pc:sldMk cId="1757801362" sldId="340"/>
            <ac:spMk id="1064" creationId="{AE3A741D-C19B-960A-5803-1C5887147820}"/>
          </ac:spMkLst>
        </pc:spChg>
        <pc:spChg chg="add del">
          <ac:chgData name="Reenen, Marilene van" userId="358d17c7-993d-43ec-a4e0-44bc817140f1" providerId="ADAL" clId="{C965AF2A-8F8B-46F3-8DB8-9DD548707C79}" dt="2023-10-11T14:47:53.583" v="434" actId="26606"/>
          <ac:spMkLst>
            <pc:docMk/>
            <pc:sldMk cId="1757801362" sldId="340"/>
            <ac:spMk id="1066" creationId="{DC39DE25-0E4E-0AA7-0932-1D78C2372786}"/>
          </ac:spMkLst>
        </pc:spChg>
        <pc:spChg chg="add del">
          <ac:chgData name="Reenen, Marilene van" userId="358d17c7-993d-43ec-a4e0-44bc817140f1" providerId="ADAL" clId="{C965AF2A-8F8B-46F3-8DB8-9DD548707C79}" dt="2023-10-11T14:47:53.583" v="434" actId="26606"/>
          <ac:spMkLst>
            <pc:docMk/>
            <pc:sldMk cId="1757801362" sldId="340"/>
            <ac:spMk id="1068" creationId="{8D6EA299-0840-6DEA-E670-C49AEBC87E89}"/>
          </ac:spMkLst>
        </pc:spChg>
        <pc:spChg chg="add del">
          <ac:chgData name="Reenen, Marilene van" userId="358d17c7-993d-43ec-a4e0-44bc817140f1" providerId="ADAL" clId="{C965AF2A-8F8B-46F3-8DB8-9DD548707C79}" dt="2023-10-11T14:47:20.101" v="421" actId="26606"/>
          <ac:spMkLst>
            <pc:docMk/>
            <pc:sldMk cId="1757801362" sldId="340"/>
            <ac:spMk id="1073" creationId="{AE3A741D-C19B-960A-5803-1C5887147820}"/>
          </ac:spMkLst>
        </pc:spChg>
        <pc:spChg chg="add del">
          <ac:chgData name="Reenen, Marilene van" userId="358d17c7-993d-43ec-a4e0-44bc817140f1" providerId="ADAL" clId="{C965AF2A-8F8B-46F3-8DB8-9DD548707C79}" dt="2023-10-11T14:47:20.101" v="421" actId="26606"/>
          <ac:spMkLst>
            <pc:docMk/>
            <pc:sldMk cId="1757801362" sldId="340"/>
            <ac:spMk id="1075" creationId="{DC39DE25-0E4E-0AA7-0932-1D78C2372786}"/>
          </ac:spMkLst>
        </pc:spChg>
        <pc:spChg chg="add del">
          <ac:chgData name="Reenen, Marilene van" userId="358d17c7-993d-43ec-a4e0-44bc817140f1" providerId="ADAL" clId="{C965AF2A-8F8B-46F3-8DB8-9DD548707C79}" dt="2023-10-11T14:47:20.101" v="421" actId="26606"/>
          <ac:spMkLst>
            <pc:docMk/>
            <pc:sldMk cId="1757801362" sldId="340"/>
            <ac:spMk id="1077" creationId="{8D6EA299-0840-6DEA-E670-C49AEBC87E89}"/>
          </ac:spMkLst>
        </pc:spChg>
        <pc:spChg chg="add del">
          <ac:chgData name="Reenen, Marilene van" userId="358d17c7-993d-43ec-a4e0-44bc817140f1" providerId="ADAL" clId="{C965AF2A-8F8B-46F3-8DB8-9DD548707C79}" dt="2023-10-11T14:47:21.353" v="423" actId="26606"/>
          <ac:spMkLst>
            <pc:docMk/>
            <pc:sldMk cId="1757801362" sldId="340"/>
            <ac:spMk id="1079" creationId="{5A55FBCD-CD42-40F5-8A1B-3203F9CAEEAA}"/>
          </ac:spMkLst>
        </pc:spChg>
        <pc:spChg chg="add del">
          <ac:chgData name="Reenen, Marilene van" userId="358d17c7-993d-43ec-a4e0-44bc817140f1" providerId="ADAL" clId="{C965AF2A-8F8B-46F3-8DB8-9DD548707C79}" dt="2023-10-11T14:47:21.353" v="423" actId="26606"/>
          <ac:spMkLst>
            <pc:docMk/>
            <pc:sldMk cId="1757801362" sldId="340"/>
            <ac:spMk id="1080" creationId="{FFB60E8C-7224-44A4-87A0-46A1711DD2ED}"/>
          </ac:spMkLst>
        </pc:spChg>
        <pc:spChg chg="add del">
          <ac:chgData name="Reenen, Marilene van" userId="358d17c7-993d-43ec-a4e0-44bc817140f1" providerId="ADAL" clId="{C965AF2A-8F8B-46F3-8DB8-9DD548707C79}" dt="2023-10-11T14:47:21.353" v="423" actId="26606"/>
          <ac:spMkLst>
            <pc:docMk/>
            <pc:sldMk cId="1757801362" sldId="340"/>
            <ac:spMk id="1081" creationId="{5DA32751-37A2-45C0-BE94-63D375E27003}"/>
          </ac:spMkLst>
        </pc:spChg>
        <pc:spChg chg="add del">
          <ac:chgData name="Reenen, Marilene van" userId="358d17c7-993d-43ec-a4e0-44bc817140f1" providerId="ADAL" clId="{C965AF2A-8F8B-46F3-8DB8-9DD548707C79}" dt="2023-10-11T14:47:21.353" v="423" actId="26606"/>
          <ac:spMkLst>
            <pc:docMk/>
            <pc:sldMk cId="1757801362" sldId="340"/>
            <ac:spMk id="1082" creationId="{E659831F-0D9A-4C63-9EBB-8435B85A440F}"/>
          </ac:spMkLst>
        </pc:spChg>
        <pc:spChg chg="add del">
          <ac:chgData name="Reenen, Marilene van" userId="358d17c7-993d-43ec-a4e0-44bc817140f1" providerId="ADAL" clId="{C965AF2A-8F8B-46F3-8DB8-9DD548707C79}" dt="2023-10-11T14:47:25.240" v="425" actId="26606"/>
          <ac:spMkLst>
            <pc:docMk/>
            <pc:sldMk cId="1757801362" sldId="340"/>
            <ac:spMk id="1084" creationId="{FF81F8D5-515A-45DC-B296-30AB11F2C19F}"/>
          </ac:spMkLst>
        </pc:spChg>
        <pc:spChg chg="add del">
          <ac:chgData name="Reenen, Marilene van" userId="358d17c7-993d-43ec-a4e0-44bc817140f1" providerId="ADAL" clId="{C965AF2A-8F8B-46F3-8DB8-9DD548707C79}" dt="2023-10-11T14:47:25.240" v="425" actId="26606"/>
          <ac:spMkLst>
            <pc:docMk/>
            <pc:sldMk cId="1757801362" sldId="340"/>
            <ac:spMk id="1085" creationId="{90464369-70FA-42AF-948F-80664CA7BFE5}"/>
          </ac:spMkLst>
        </pc:spChg>
        <pc:spChg chg="add del">
          <ac:chgData name="Reenen, Marilene van" userId="358d17c7-993d-43ec-a4e0-44bc817140f1" providerId="ADAL" clId="{C965AF2A-8F8B-46F3-8DB8-9DD548707C79}" dt="2023-10-11T14:47:25.240" v="425" actId="26606"/>
          <ac:spMkLst>
            <pc:docMk/>
            <pc:sldMk cId="1757801362" sldId="340"/>
            <ac:spMk id="1086" creationId="{A6604B49-AD5C-4590-B051-06C8222ECD99}"/>
          </ac:spMkLst>
        </pc:spChg>
        <pc:spChg chg="add del">
          <ac:chgData name="Reenen, Marilene van" userId="358d17c7-993d-43ec-a4e0-44bc817140f1" providerId="ADAL" clId="{C965AF2A-8F8B-46F3-8DB8-9DD548707C79}" dt="2023-10-11T14:47:25.240" v="425" actId="26606"/>
          <ac:spMkLst>
            <pc:docMk/>
            <pc:sldMk cId="1757801362" sldId="340"/>
            <ac:spMk id="1087" creationId="{CC552A98-EF7D-4D42-AB69-066B786AB55B}"/>
          </ac:spMkLst>
        </pc:spChg>
        <pc:spChg chg="add del">
          <ac:chgData name="Reenen, Marilene van" userId="358d17c7-993d-43ec-a4e0-44bc817140f1" providerId="ADAL" clId="{C965AF2A-8F8B-46F3-8DB8-9DD548707C79}" dt="2023-10-11T14:47:25.240" v="425" actId="26606"/>
          <ac:spMkLst>
            <pc:docMk/>
            <pc:sldMk cId="1757801362" sldId="340"/>
            <ac:spMk id="1088" creationId="{A648176E-454C-437C-B0FC-9B82FCF32B24}"/>
          </ac:spMkLst>
        </pc:spChg>
        <pc:spChg chg="add del">
          <ac:chgData name="Reenen, Marilene van" userId="358d17c7-993d-43ec-a4e0-44bc817140f1" providerId="ADAL" clId="{C965AF2A-8F8B-46F3-8DB8-9DD548707C79}" dt="2023-10-11T14:47:36.109" v="427" actId="26606"/>
          <ac:spMkLst>
            <pc:docMk/>
            <pc:sldMk cId="1757801362" sldId="340"/>
            <ac:spMk id="1090" creationId="{3756B343-807D-456E-AA26-80E96B75D13B}"/>
          </ac:spMkLst>
        </pc:spChg>
        <pc:spChg chg="add del">
          <ac:chgData name="Reenen, Marilene van" userId="358d17c7-993d-43ec-a4e0-44bc817140f1" providerId="ADAL" clId="{C965AF2A-8F8B-46F3-8DB8-9DD548707C79}" dt="2023-10-11T14:47:36.109" v="427" actId="26606"/>
          <ac:spMkLst>
            <pc:docMk/>
            <pc:sldMk cId="1757801362" sldId="340"/>
            <ac:spMk id="1091" creationId="{08980754-6F4B-43C9-B9BE-127B6BED6586}"/>
          </ac:spMkLst>
        </pc:spChg>
        <pc:spChg chg="add del">
          <ac:chgData name="Reenen, Marilene van" userId="358d17c7-993d-43ec-a4e0-44bc817140f1" providerId="ADAL" clId="{C965AF2A-8F8B-46F3-8DB8-9DD548707C79}" dt="2023-10-11T14:47:36.109" v="427" actId="26606"/>
          <ac:spMkLst>
            <pc:docMk/>
            <pc:sldMk cId="1757801362" sldId="340"/>
            <ac:spMk id="1092" creationId="{2C1BBA94-3F40-40AA-8BB9-E69E25E537C1}"/>
          </ac:spMkLst>
        </pc:spChg>
        <pc:spChg chg="add del">
          <ac:chgData name="Reenen, Marilene van" userId="358d17c7-993d-43ec-a4e0-44bc817140f1" providerId="ADAL" clId="{C965AF2A-8F8B-46F3-8DB8-9DD548707C79}" dt="2023-10-11T14:47:36.109" v="427" actId="26606"/>
          <ac:spMkLst>
            <pc:docMk/>
            <pc:sldMk cId="1757801362" sldId="340"/>
            <ac:spMk id="1093" creationId="{169CC832-2974-4E8D-90ED-3E2941BA7336}"/>
          </ac:spMkLst>
        </pc:spChg>
        <pc:spChg chg="add del">
          <ac:chgData name="Reenen, Marilene van" userId="358d17c7-993d-43ec-a4e0-44bc817140f1" providerId="ADAL" clId="{C965AF2A-8F8B-46F3-8DB8-9DD548707C79}" dt="2023-10-11T14:47:36.109" v="427" actId="26606"/>
          <ac:spMkLst>
            <pc:docMk/>
            <pc:sldMk cId="1757801362" sldId="340"/>
            <ac:spMk id="1094" creationId="{55222F96-971A-4F90-B841-6BAB416C7AC1}"/>
          </ac:spMkLst>
        </pc:spChg>
        <pc:spChg chg="add del">
          <ac:chgData name="Reenen, Marilene van" userId="358d17c7-993d-43ec-a4e0-44bc817140f1" providerId="ADAL" clId="{C965AF2A-8F8B-46F3-8DB8-9DD548707C79}" dt="2023-10-11T14:47:44.115" v="429" actId="26606"/>
          <ac:spMkLst>
            <pc:docMk/>
            <pc:sldMk cId="1757801362" sldId="340"/>
            <ac:spMk id="1096" creationId="{7FEAE179-C525-48F3-AD47-0E9E2B6F2E2E}"/>
          </ac:spMkLst>
        </pc:spChg>
        <pc:spChg chg="add del">
          <ac:chgData name="Reenen, Marilene van" userId="358d17c7-993d-43ec-a4e0-44bc817140f1" providerId="ADAL" clId="{C965AF2A-8F8B-46F3-8DB8-9DD548707C79}" dt="2023-10-11T14:47:44.115" v="429" actId="26606"/>
          <ac:spMkLst>
            <pc:docMk/>
            <pc:sldMk cId="1757801362" sldId="340"/>
            <ac:spMk id="1097" creationId="{95C8260E-968F-44E8-A823-ABB431311926}"/>
          </ac:spMkLst>
        </pc:spChg>
        <pc:spChg chg="add del">
          <ac:chgData name="Reenen, Marilene van" userId="358d17c7-993d-43ec-a4e0-44bc817140f1" providerId="ADAL" clId="{C965AF2A-8F8B-46F3-8DB8-9DD548707C79}" dt="2023-10-11T14:47:44.115" v="429" actId="26606"/>
          <ac:spMkLst>
            <pc:docMk/>
            <pc:sldMk cId="1757801362" sldId="340"/>
            <ac:spMk id="1098" creationId="{2C1BBA94-3F40-40AA-8BB9-E69E25E537C1}"/>
          </ac:spMkLst>
        </pc:spChg>
        <pc:spChg chg="add del">
          <ac:chgData name="Reenen, Marilene van" userId="358d17c7-993d-43ec-a4e0-44bc817140f1" providerId="ADAL" clId="{C965AF2A-8F8B-46F3-8DB8-9DD548707C79}" dt="2023-10-11T14:47:44.115" v="429" actId="26606"/>
          <ac:spMkLst>
            <pc:docMk/>
            <pc:sldMk cId="1757801362" sldId="340"/>
            <ac:spMk id="1099" creationId="{FE43805F-24A6-46A4-B19B-54F28347355C}"/>
          </ac:spMkLst>
        </pc:spChg>
        <pc:spChg chg="add del">
          <ac:chgData name="Reenen, Marilene van" userId="358d17c7-993d-43ec-a4e0-44bc817140f1" providerId="ADAL" clId="{C965AF2A-8F8B-46F3-8DB8-9DD548707C79}" dt="2023-10-11T14:47:48.707" v="431" actId="26606"/>
          <ac:spMkLst>
            <pc:docMk/>
            <pc:sldMk cId="1757801362" sldId="340"/>
            <ac:spMk id="1101" creationId="{2F687420-BEB4-45CD-8226-339BE553B8E6}"/>
          </ac:spMkLst>
        </pc:spChg>
        <pc:spChg chg="add del">
          <ac:chgData name="Reenen, Marilene van" userId="358d17c7-993d-43ec-a4e0-44bc817140f1" providerId="ADAL" clId="{C965AF2A-8F8B-46F3-8DB8-9DD548707C79}" dt="2023-10-11T14:47:48.707" v="431" actId="26606"/>
          <ac:spMkLst>
            <pc:docMk/>
            <pc:sldMk cId="1757801362" sldId="340"/>
            <ac:spMk id="1102" creationId="{169CC832-2974-4E8D-90ED-3E2941BA7336}"/>
          </ac:spMkLst>
        </pc:spChg>
        <pc:spChg chg="add del">
          <ac:chgData name="Reenen, Marilene van" userId="358d17c7-993d-43ec-a4e0-44bc817140f1" providerId="ADAL" clId="{C965AF2A-8F8B-46F3-8DB8-9DD548707C79}" dt="2023-10-11T14:47:48.707" v="431" actId="26606"/>
          <ac:spMkLst>
            <pc:docMk/>
            <pc:sldMk cId="1757801362" sldId="340"/>
            <ac:spMk id="1103" creationId="{55222F96-971A-4F90-B841-6BAB416C7AC1}"/>
          </ac:spMkLst>
        </pc:spChg>
        <pc:spChg chg="add del">
          <ac:chgData name="Reenen, Marilene van" userId="358d17c7-993d-43ec-a4e0-44bc817140f1" providerId="ADAL" clId="{C965AF2A-8F8B-46F3-8DB8-9DD548707C79}" dt="2023-10-11T14:47:48.707" v="431" actId="26606"/>
          <ac:spMkLst>
            <pc:docMk/>
            <pc:sldMk cId="1757801362" sldId="340"/>
            <ac:spMk id="1104" creationId="{08980754-6F4B-43C9-B9BE-127B6BED6586}"/>
          </ac:spMkLst>
        </pc:spChg>
        <pc:spChg chg="add del">
          <ac:chgData name="Reenen, Marilene van" userId="358d17c7-993d-43ec-a4e0-44bc817140f1" providerId="ADAL" clId="{C965AF2A-8F8B-46F3-8DB8-9DD548707C79}" dt="2023-10-11T14:47:48.707" v="431" actId="26606"/>
          <ac:spMkLst>
            <pc:docMk/>
            <pc:sldMk cId="1757801362" sldId="340"/>
            <ac:spMk id="1105" creationId="{2C1BBA94-3F40-40AA-8BB9-E69E25E537C1}"/>
          </ac:spMkLst>
        </pc:spChg>
        <pc:spChg chg="add del">
          <ac:chgData name="Reenen, Marilene van" userId="358d17c7-993d-43ec-a4e0-44bc817140f1" providerId="ADAL" clId="{C965AF2A-8F8B-46F3-8DB8-9DD548707C79}" dt="2023-10-11T14:47:53.573" v="433" actId="26606"/>
          <ac:spMkLst>
            <pc:docMk/>
            <pc:sldMk cId="1757801362" sldId="340"/>
            <ac:spMk id="1107" creationId="{AE3A741D-C19B-960A-5803-1C5887147820}"/>
          </ac:spMkLst>
        </pc:spChg>
        <pc:spChg chg="add del">
          <ac:chgData name="Reenen, Marilene van" userId="358d17c7-993d-43ec-a4e0-44bc817140f1" providerId="ADAL" clId="{C965AF2A-8F8B-46F3-8DB8-9DD548707C79}" dt="2023-10-11T14:47:53.573" v="433" actId="26606"/>
          <ac:spMkLst>
            <pc:docMk/>
            <pc:sldMk cId="1757801362" sldId="340"/>
            <ac:spMk id="1108" creationId="{9C3A50E9-9119-7BC3-083B-2D84CCC78E47}"/>
          </ac:spMkLst>
        </pc:spChg>
        <pc:spChg chg="add del">
          <ac:chgData name="Reenen, Marilene van" userId="358d17c7-993d-43ec-a4e0-44bc817140f1" providerId="ADAL" clId="{C965AF2A-8F8B-46F3-8DB8-9DD548707C79}" dt="2023-10-11T14:47:53.573" v="433" actId="26606"/>
          <ac:spMkLst>
            <pc:docMk/>
            <pc:sldMk cId="1757801362" sldId="340"/>
            <ac:spMk id="1109" creationId="{DC39DE25-0E4E-0AA7-0932-1D78C2372786}"/>
          </ac:spMkLst>
        </pc:spChg>
        <pc:spChg chg="add del">
          <ac:chgData name="Reenen, Marilene van" userId="358d17c7-993d-43ec-a4e0-44bc817140f1" providerId="ADAL" clId="{C965AF2A-8F8B-46F3-8DB8-9DD548707C79}" dt="2023-10-11T14:47:53.573" v="433" actId="26606"/>
          <ac:spMkLst>
            <pc:docMk/>
            <pc:sldMk cId="1757801362" sldId="340"/>
            <ac:spMk id="1110" creationId="{8D6EA299-0840-6DEA-E670-C49AEBC87E89}"/>
          </ac:spMkLst>
        </pc:spChg>
        <pc:spChg chg="add">
          <ac:chgData name="Reenen, Marilene van" userId="358d17c7-993d-43ec-a4e0-44bc817140f1" providerId="ADAL" clId="{C965AF2A-8F8B-46F3-8DB8-9DD548707C79}" dt="2023-10-11T14:47:53.583" v="434" actId="26606"/>
          <ac:spMkLst>
            <pc:docMk/>
            <pc:sldMk cId="1757801362" sldId="340"/>
            <ac:spMk id="1112" creationId="{6EFC920F-B85A-4068-BD93-41064EDE93D3}"/>
          </ac:spMkLst>
        </pc:spChg>
        <pc:spChg chg="add">
          <ac:chgData name="Reenen, Marilene van" userId="358d17c7-993d-43ec-a4e0-44bc817140f1" providerId="ADAL" clId="{C965AF2A-8F8B-46F3-8DB8-9DD548707C79}" dt="2023-10-11T14:47:53.583" v="434" actId="26606"/>
          <ac:spMkLst>
            <pc:docMk/>
            <pc:sldMk cId="1757801362" sldId="340"/>
            <ac:spMk id="1115" creationId="{CBC4F608-B4B8-48C3-9572-C0F061B1CD99}"/>
          </ac:spMkLst>
        </pc:spChg>
        <pc:spChg chg="add">
          <ac:chgData name="Reenen, Marilene van" userId="358d17c7-993d-43ec-a4e0-44bc817140f1" providerId="ADAL" clId="{C965AF2A-8F8B-46F3-8DB8-9DD548707C79}" dt="2023-10-11T14:47:53.583" v="434" actId="26606"/>
          <ac:spMkLst>
            <pc:docMk/>
            <pc:sldMk cId="1757801362" sldId="340"/>
            <ac:spMk id="1116" creationId="{1382A32C-5B0C-4B1C-A074-76C6DBCC9F87}"/>
          </ac:spMkLst>
        </pc:spChg>
        <pc:grpChg chg="add del">
          <ac:chgData name="Reenen, Marilene van" userId="358d17c7-993d-43ec-a4e0-44bc817140f1" providerId="ADAL" clId="{C965AF2A-8F8B-46F3-8DB8-9DD548707C79}" dt="2023-10-11T14:00:26.354" v="333" actId="26606"/>
          <ac:grpSpMkLst>
            <pc:docMk/>
            <pc:sldMk cId="1757801362" sldId="340"/>
            <ac:grpSpMk id="11" creationId="{28FAF094-D087-493F-8DF9-A486C2D6BBAA}"/>
          </ac:grpSpMkLst>
        </pc:grpChg>
        <pc:grpChg chg="add del">
          <ac:chgData name="Reenen, Marilene van" userId="358d17c7-993d-43ec-a4e0-44bc817140f1" providerId="ADAL" clId="{C965AF2A-8F8B-46F3-8DB8-9DD548707C79}" dt="2023-10-11T14:04:00.450" v="347" actId="26606"/>
          <ac:grpSpMkLst>
            <pc:docMk/>
            <pc:sldMk cId="1757801362" sldId="340"/>
            <ac:grpSpMk id="22" creationId="{28FAF094-D087-493F-8DF9-A486C2D6BBAA}"/>
          </ac:grpSpMkLst>
        </pc:grpChg>
        <pc:grpChg chg="add del">
          <ac:chgData name="Reenen, Marilene van" userId="358d17c7-993d-43ec-a4e0-44bc817140f1" providerId="ADAL" clId="{C965AF2A-8F8B-46F3-8DB8-9DD548707C79}" dt="2023-10-11T14:00:26.339" v="332" actId="26606"/>
          <ac:grpSpMkLst>
            <pc:docMk/>
            <pc:sldMk cId="1757801362" sldId="340"/>
            <ac:grpSpMk id="23" creationId="{AE1C45F0-260A-458C-96ED-C1F6D2151219}"/>
          </ac:grpSpMkLst>
        </pc:grpChg>
        <pc:grpChg chg="add del">
          <ac:chgData name="Reenen, Marilene van" userId="358d17c7-993d-43ec-a4e0-44bc817140f1" providerId="ADAL" clId="{C965AF2A-8F8B-46F3-8DB8-9DD548707C79}" dt="2023-10-11T14:38:32.784" v="398" actId="26606"/>
          <ac:grpSpMkLst>
            <pc:docMk/>
            <pc:sldMk cId="1757801362" sldId="340"/>
            <ac:grpSpMk id="91" creationId="{1DE889C7-FAD6-4397-98E2-05D503484459}"/>
          </ac:grpSpMkLst>
        </pc:grpChg>
        <pc:grpChg chg="add del">
          <ac:chgData name="Reenen, Marilene van" userId="358d17c7-993d-43ec-a4e0-44bc817140f1" providerId="ADAL" clId="{C965AF2A-8F8B-46F3-8DB8-9DD548707C79}" dt="2023-10-11T14:46:40.232" v="415" actId="26606"/>
          <ac:grpSpMkLst>
            <pc:docMk/>
            <pc:sldMk cId="1757801362" sldId="340"/>
            <ac:grpSpMk id="1055" creationId="{AE1C45F0-260A-458C-96ED-C1F6D2151219}"/>
          </ac:grpSpMkLst>
        </pc:grpChg>
        <pc:grpChg chg="add">
          <ac:chgData name="Reenen, Marilene van" userId="358d17c7-993d-43ec-a4e0-44bc817140f1" providerId="ADAL" clId="{C965AF2A-8F8B-46F3-8DB8-9DD548707C79}" dt="2023-10-11T14:47:53.583" v="434" actId="26606"/>
          <ac:grpSpMkLst>
            <pc:docMk/>
            <pc:sldMk cId="1757801362" sldId="340"/>
            <ac:grpSpMk id="1113" creationId="{1C559108-BBAE-426C-8564-051D2BA6DDC8}"/>
          </ac:grpSpMkLst>
        </pc:grpChg>
        <pc:graphicFrameChg chg="add del">
          <ac:chgData name="Reenen, Marilene van" userId="358d17c7-993d-43ec-a4e0-44bc817140f1" providerId="ADAL" clId="{C965AF2A-8F8B-46F3-8DB8-9DD548707C79}" dt="2023-10-11T14:00:26.339" v="332" actId="26606"/>
          <ac:graphicFrameMkLst>
            <pc:docMk/>
            <pc:sldMk cId="1757801362" sldId="340"/>
            <ac:graphicFrameMk id="17" creationId="{F9A4D482-6D9D-5C21-3500-1758988D9432}"/>
          </ac:graphicFrameMkLst>
        </pc:graphicFrameChg>
        <pc:picChg chg="add del mod ord">
          <ac:chgData name="Reenen, Marilene van" userId="358d17c7-993d-43ec-a4e0-44bc817140f1" providerId="ADAL" clId="{C965AF2A-8F8B-46F3-8DB8-9DD548707C79}" dt="2023-10-11T14:46:04.175" v="404" actId="478"/>
          <ac:picMkLst>
            <pc:docMk/>
            <pc:sldMk cId="1757801362" sldId="340"/>
            <ac:picMk id="5" creationId="{E2F5B6A2-1922-815D-5CF0-D68EF3E5A73A}"/>
          </ac:picMkLst>
        </pc:picChg>
        <pc:picChg chg="add del mod ord">
          <ac:chgData name="Reenen, Marilene van" userId="358d17c7-993d-43ec-a4e0-44bc817140f1" providerId="ADAL" clId="{C965AF2A-8F8B-46F3-8DB8-9DD548707C79}" dt="2023-10-11T14:40:02.827" v="401"/>
          <ac:picMkLst>
            <pc:docMk/>
            <pc:sldMk cId="1757801362" sldId="340"/>
            <ac:picMk id="6" creationId="{5EDC2110-FBC1-87EF-0FC9-DE7BD3A45631}"/>
          </ac:picMkLst>
        </pc:picChg>
        <pc:picChg chg="add mod ord">
          <ac:chgData name="Reenen, Marilene van" userId="358d17c7-993d-43ec-a4e0-44bc817140f1" providerId="ADAL" clId="{C965AF2A-8F8B-46F3-8DB8-9DD548707C79}" dt="2023-10-11T14:48:12.016" v="436" actId="208"/>
          <ac:picMkLst>
            <pc:docMk/>
            <pc:sldMk cId="1757801362" sldId="340"/>
            <ac:picMk id="8" creationId="{124D91BD-4C7E-C3D3-0588-1ACE55E724A1}"/>
          </ac:picMkLst>
        </pc:picChg>
        <pc:picChg chg="add del mod ord">
          <ac:chgData name="Reenen, Marilene van" userId="358d17c7-993d-43ec-a4e0-44bc817140f1" providerId="ADAL" clId="{C965AF2A-8F8B-46F3-8DB8-9DD548707C79}" dt="2023-10-11T14:47:03.130" v="418" actId="478"/>
          <ac:picMkLst>
            <pc:docMk/>
            <pc:sldMk cId="1757801362" sldId="340"/>
            <ac:picMk id="1026" creationId="{3B9CEFAE-2B4E-1BF9-3817-695E65AF9513}"/>
          </ac:picMkLst>
        </pc:picChg>
        <pc:cxnChg chg="add del">
          <ac:chgData name="Reenen, Marilene van" userId="358d17c7-993d-43ec-a4e0-44bc817140f1" providerId="ADAL" clId="{C965AF2A-8F8B-46F3-8DB8-9DD548707C79}" dt="2023-10-11T14:00:26.339" v="332" actId="26606"/>
          <ac:cxnSpMkLst>
            <pc:docMk/>
            <pc:sldMk cId="1757801362" sldId="340"/>
            <ac:cxnSpMk id="30" creationId="{6CF1BAF6-AD41-4082-B212-8A1F9A2E8779}"/>
          </ac:cxnSpMkLst>
        </pc:cxnChg>
        <pc:cxnChg chg="add del">
          <ac:chgData name="Reenen, Marilene van" userId="358d17c7-993d-43ec-a4e0-44bc817140f1" providerId="ADAL" clId="{C965AF2A-8F8B-46F3-8DB8-9DD548707C79}" dt="2023-10-11T14:03:40.094" v="340" actId="26606"/>
          <ac:cxnSpMkLst>
            <pc:docMk/>
            <pc:sldMk cId="1757801362" sldId="340"/>
            <ac:cxnSpMk id="50" creationId="{C49DA8F6-BCC1-4447-B54C-57856834B94B}"/>
          </ac:cxnSpMkLst>
        </pc:cxnChg>
        <pc:cxnChg chg="add del">
          <ac:chgData name="Reenen, Marilene van" userId="358d17c7-993d-43ec-a4e0-44bc817140f1" providerId="ADAL" clId="{C965AF2A-8F8B-46F3-8DB8-9DD548707C79}" dt="2023-10-11T14:40:02.232" v="400" actId="26606"/>
          <ac:cxnSpMkLst>
            <pc:docMk/>
            <pc:sldMk cId="1757801362" sldId="340"/>
            <ac:cxnSpMk id="100" creationId="{C49DA8F6-BCC1-4447-B54C-57856834B94B}"/>
          </ac:cxnSpMkLst>
        </pc:cxnChg>
        <pc:cxnChg chg="add del">
          <ac:chgData name="Reenen, Marilene van" userId="358d17c7-993d-43ec-a4e0-44bc817140f1" providerId="ADAL" clId="{C965AF2A-8F8B-46F3-8DB8-9DD548707C79}" dt="2023-10-11T14:46:40.232" v="415" actId="26606"/>
          <ac:cxnSpMkLst>
            <pc:docMk/>
            <pc:sldMk cId="1757801362" sldId="340"/>
            <ac:cxnSpMk id="1042" creationId="{6CF1BAF6-AD41-4082-B212-8A1F9A2E8779}"/>
          </ac:cxnSpMkLst>
        </pc:cxnChg>
        <pc:cxnChg chg="add del">
          <ac:chgData name="Reenen, Marilene van" userId="358d17c7-993d-43ec-a4e0-44bc817140f1" providerId="ADAL" clId="{C965AF2A-8F8B-46F3-8DB8-9DD548707C79}" dt="2023-10-11T14:46:49.011" v="417" actId="26606"/>
          <ac:cxnSpMkLst>
            <pc:docMk/>
            <pc:sldMk cId="1757801362" sldId="340"/>
            <ac:cxnSpMk id="1059" creationId="{1503BFE4-729B-D9D0-C17B-501E6AF1127A}"/>
          </ac:cxnSpMkLst>
        </pc:cxnChg>
      </pc:sldChg>
      <pc:sldChg chg="addSp delSp modSp mod ord modShow">
        <pc:chgData name="Reenen, Marilene van" userId="358d17c7-993d-43ec-a4e0-44bc817140f1" providerId="ADAL" clId="{C965AF2A-8F8B-46F3-8DB8-9DD548707C79}" dt="2023-10-11T15:16:03.607" v="545" actId="207"/>
        <pc:sldMkLst>
          <pc:docMk/>
          <pc:sldMk cId="1031718970" sldId="341"/>
        </pc:sldMkLst>
        <pc:spChg chg="mod">
          <ac:chgData name="Reenen, Marilene van" userId="358d17c7-993d-43ec-a4e0-44bc817140f1" providerId="ADAL" clId="{C965AF2A-8F8B-46F3-8DB8-9DD548707C79}" dt="2023-10-11T14:32:42.855" v="376" actId="26606"/>
          <ac:spMkLst>
            <pc:docMk/>
            <pc:sldMk cId="1031718970" sldId="341"/>
            <ac:spMk id="2" creationId="{AE37EA57-3291-F7BD-D184-746C0951387C}"/>
          </ac:spMkLst>
        </pc:spChg>
        <pc:spChg chg="mod">
          <ac:chgData name="Reenen, Marilene van" userId="358d17c7-993d-43ec-a4e0-44bc817140f1" providerId="ADAL" clId="{C965AF2A-8F8B-46F3-8DB8-9DD548707C79}" dt="2023-10-11T15:16:03.607" v="545" actId="207"/>
          <ac:spMkLst>
            <pc:docMk/>
            <pc:sldMk cId="1031718970" sldId="341"/>
            <ac:spMk id="3" creationId="{5E46DDB4-3764-F4D0-2107-D414AA9F5375}"/>
          </ac:spMkLst>
        </pc:spChg>
        <pc:spChg chg="mod ord">
          <ac:chgData name="Reenen, Marilene van" userId="358d17c7-993d-43ec-a4e0-44bc817140f1" providerId="ADAL" clId="{C965AF2A-8F8B-46F3-8DB8-9DD548707C79}" dt="2023-10-11T14:32:42.870" v="377" actId="26606"/>
          <ac:spMkLst>
            <pc:docMk/>
            <pc:sldMk cId="1031718970" sldId="341"/>
            <ac:spMk id="4" creationId="{CF337CAD-4474-39B3-20BD-AD5268A6EBB9}"/>
          </ac:spMkLst>
        </pc:spChg>
        <pc:spChg chg="del">
          <ac:chgData name="Reenen, Marilene van" userId="358d17c7-993d-43ec-a4e0-44bc817140f1" providerId="ADAL" clId="{C965AF2A-8F8B-46F3-8DB8-9DD548707C79}" dt="2023-10-11T13:59:13.386" v="298" actId="26606"/>
          <ac:spMkLst>
            <pc:docMk/>
            <pc:sldMk cId="1031718970" sldId="341"/>
            <ac:spMk id="9" creationId="{DBF61EA3-B236-439E-9C0B-340980D56BEE}"/>
          </ac:spMkLst>
        </pc:spChg>
        <pc:spChg chg="del">
          <ac:chgData name="Reenen, Marilene van" userId="358d17c7-993d-43ec-a4e0-44bc817140f1" providerId="ADAL" clId="{C965AF2A-8F8B-46F3-8DB8-9DD548707C79}" dt="2023-10-11T13:59:13.386" v="298" actId="26606"/>
          <ac:spMkLst>
            <pc:docMk/>
            <pc:sldMk cId="1031718970" sldId="341"/>
            <ac:spMk id="15" creationId="{E659831F-0D9A-4C63-9EBB-8435B85A440F}"/>
          </ac:spMkLst>
        </pc:spChg>
        <pc:spChg chg="add del">
          <ac:chgData name="Reenen, Marilene van" userId="358d17c7-993d-43ec-a4e0-44bc817140f1" providerId="ADAL" clId="{C965AF2A-8F8B-46F3-8DB8-9DD548707C79}" dt="2023-10-11T14:32:42.870" v="377" actId="26606"/>
          <ac:spMkLst>
            <pc:docMk/>
            <pc:sldMk cId="1031718970" sldId="341"/>
            <ac:spMk id="20" creationId="{058A14AF-9FB5-4CC7-BA35-E8E85D3EDF0E}"/>
          </ac:spMkLst>
        </pc:spChg>
        <pc:spChg chg="add del">
          <ac:chgData name="Reenen, Marilene van" userId="358d17c7-993d-43ec-a4e0-44bc817140f1" providerId="ADAL" clId="{C965AF2A-8F8B-46F3-8DB8-9DD548707C79}" dt="2023-10-11T14:32:42.870" v="377" actId="26606"/>
          <ac:spMkLst>
            <pc:docMk/>
            <pc:sldMk cId="1031718970" sldId="341"/>
            <ac:spMk id="22" creationId="{3A9A4357-BD1D-4622-A4FE-766E6AB8DE84}"/>
          </ac:spMkLst>
        </pc:spChg>
        <pc:spChg chg="add del">
          <ac:chgData name="Reenen, Marilene van" userId="358d17c7-993d-43ec-a4e0-44bc817140f1" providerId="ADAL" clId="{C965AF2A-8F8B-46F3-8DB8-9DD548707C79}" dt="2023-10-11T14:32:42.870" v="377" actId="26606"/>
          <ac:spMkLst>
            <pc:docMk/>
            <pc:sldMk cId="1031718970" sldId="341"/>
            <ac:spMk id="24" creationId="{E659831F-0D9A-4C63-9EBB-8435B85A440F}"/>
          </ac:spMkLst>
        </pc:spChg>
        <pc:spChg chg="add del">
          <ac:chgData name="Reenen, Marilene van" userId="358d17c7-993d-43ec-a4e0-44bc817140f1" providerId="ADAL" clId="{C965AF2A-8F8B-46F3-8DB8-9DD548707C79}" dt="2023-10-11T14:32:42.870" v="377" actId="26606"/>
          <ac:spMkLst>
            <pc:docMk/>
            <pc:sldMk cId="1031718970" sldId="341"/>
            <ac:spMk id="26" creationId="{E6995CE5-F890-4ABA-82A2-26507CE8D2A3}"/>
          </ac:spMkLst>
        </pc:spChg>
        <pc:spChg chg="add del">
          <ac:chgData name="Reenen, Marilene van" userId="358d17c7-993d-43ec-a4e0-44bc817140f1" providerId="ADAL" clId="{C965AF2A-8F8B-46F3-8DB8-9DD548707C79}" dt="2023-10-11T14:32:34.779" v="366" actId="26606"/>
          <ac:spMkLst>
            <pc:docMk/>
            <pc:sldMk cId="1031718970" sldId="341"/>
            <ac:spMk id="28" creationId="{84ECDE7A-6944-466D-8FFE-149A29BA6BAE}"/>
          </ac:spMkLst>
        </pc:spChg>
        <pc:spChg chg="add del">
          <ac:chgData name="Reenen, Marilene van" userId="358d17c7-993d-43ec-a4e0-44bc817140f1" providerId="ADAL" clId="{C965AF2A-8F8B-46F3-8DB8-9DD548707C79}" dt="2023-10-11T14:32:34.779" v="366" actId="26606"/>
          <ac:spMkLst>
            <pc:docMk/>
            <pc:sldMk cId="1031718970" sldId="341"/>
            <ac:spMk id="29" creationId="{B3420082-9415-44EC-802E-C77D71D59C57}"/>
          </ac:spMkLst>
        </pc:spChg>
        <pc:spChg chg="add del">
          <ac:chgData name="Reenen, Marilene van" userId="358d17c7-993d-43ec-a4e0-44bc817140f1" providerId="ADAL" clId="{C965AF2A-8F8B-46F3-8DB8-9DD548707C79}" dt="2023-10-11T14:32:34.779" v="366" actId="26606"/>
          <ac:spMkLst>
            <pc:docMk/>
            <pc:sldMk cId="1031718970" sldId="341"/>
            <ac:spMk id="30" creationId="{768EB4DD-3704-43AD-92B3-C4E0C6EA92CB}"/>
          </ac:spMkLst>
        </pc:spChg>
        <pc:spChg chg="add del">
          <ac:chgData name="Reenen, Marilene van" userId="358d17c7-993d-43ec-a4e0-44bc817140f1" providerId="ADAL" clId="{C965AF2A-8F8B-46F3-8DB8-9DD548707C79}" dt="2023-10-11T14:32:30.936" v="360" actId="26606"/>
          <ac:spMkLst>
            <pc:docMk/>
            <pc:sldMk cId="1031718970" sldId="341"/>
            <ac:spMk id="31" creationId="{201CC55D-ED54-4C5C-95E6-10947BD1103B}"/>
          </ac:spMkLst>
        </pc:spChg>
        <pc:spChg chg="add del">
          <ac:chgData name="Reenen, Marilene van" userId="358d17c7-993d-43ec-a4e0-44bc817140f1" providerId="ADAL" clId="{C965AF2A-8F8B-46F3-8DB8-9DD548707C79}" dt="2023-10-11T14:32:40.715" v="374" actId="26606"/>
          <ac:spMkLst>
            <pc:docMk/>
            <pc:sldMk cId="1031718970" sldId="341"/>
            <ac:spMk id="32" creationId="{201CC55D-ED54-4C5C-95E6-10947BD1103B}"/>
          </ac:spMkLst>
        </pc:spChg>
        <pc:spChg chg="add del">
          <ac:chgData name="Reenen, Marilene van" userId="358d17c7-993d-43ec-a4e0-44bc817140f1" providerId="ADAL" clId="{C965AF2A-8F8B-46F3-8DB8-9DD548707C79}" dt="2023-10-11T14:32:34.779" v="366" actId="26606"/>
          <ac:spMkLst>
            <pc:docMk/>
            <pc:sldMk cId="1031718970" sldId="341"/>
            <ac:spMk id="35" creationId="{55A52C45-1FCB-4636-A80F-2849B8226C01}"/>
          </ac:spMkLst>
        </pc:spChg>
        <pc:spChg chg="add del">
          <ac:chgData name="Reenen, Marilene van" userId="358d17c7-993d-43ec-a4e0-44bc817140f1" providerId="ADAL" clId="{C965AF2A-8F8B-46F3-8DB8-9DD548707C79}" dt="2023-10-11T14:32:30.936" v="360" actId="26606"/>
          <ac:spMkLst>
            <pc:docMk/>
            <pc:sldMk cId="1031718970" sldId="341"/>
            <ac:spMk id="37" creationId="{3873B707-463F-40B0-8227-E8CC6C67EB25}"/>
          </ac:spMkLst>
        </pc:spChg>
        <pc:spChg chg="add del">
          <ac:chgData name="Reenen, Marilene van" userId="358d17c7-993d-43ec-a4e0-44bc817140f1" providerId="ADAL" clId="{C965AF2A-8F8B-46F3-8DB8-9DD548707C79}" dt="2023-10-11T14:32:36.231" v="368" actId="26606"/>
          <ac:spMkLst>
            <pc:docMk/>
            <pc:sldMk cId="1031718970" sldId="341"/>
            <ac:spMk id="38" creationId="{743AA782-23D1-4521-8CAD-47662984AA08}"/>
          </ac:spMkLst>
        </pc:spChg>
        <pc:spChg chg="add del">
          <ac:chgData name="Reenen, Marilene van" userId="358d17c7-993d-43ec-a4e0-44bc817140f1" providerId="ADAL" clId="{C965AF2A-8F8B-46F3-8DB8-9DD548707C79}" dt="2023-10-11T14:32:30.936" v="360" actId="26606"/>
          <ac:spMkLst>
            <pc:docMk/>
            <pc:sldMk cId="1031718970" sldId="341"/>
            <ac:spMk id="39" creationId="{C13237C8-E62C-4F0D-A318-BD6FB6C2D138}"/>
          </ac:spMkLst>
        </pc:spChg>
        <pc:spChg chg="add del">
          <ac:chgData name="Reenen, Marilene van" userId="358d17c7-993d-43ec-a4e0-44bc817140f1" providerId="ADAL" clId="{C965AF2A-8F8B-46F3-8DB8-9DD548707C79}" dt="2023-10-11T14:32:36.231" v="368" actId="26606"/>
          <ac:spMkLst>
            <pc:docMk/>
            <pc:sldMk cId="1031718970" sldId="341"/>
            <ac:spMk id="40" creationId="{71877DBC-BB60-40F0-AC93-2ACDBAAE60CE}"/>
          </ac:spMkLst>
        </pc:spChg>
        <pc:spChg chg="add del">
          <ac:chgData name="Reenen, Marilene van" userId="358d17c7-993d-43ec-a4e0-44bc817140f1" providerId="ADAL" clId="{C965AF2A-8F8B-46F3-8DB8-9DD548707C79}" dt="2023-10-11T14:32:30.936" v="360" actId="26606"/>
          <ac:spMkLst>
            <pc:docMk/>
            <pc:sldMk cId="1031718970" sldId="341"/>
            <ac:spMk id="41" creationId="{19C9EAEA-39D0-4B0E-A0EB-51E7B26740B1}"/>
          </ac:spMkLst>
        </pc:spChg>
        <pc:spChg chg="add del">
          <ac:chgData name="Reenen, Marilene van" userId="358d17c7-993d-43ec-a4e0-44bc817140f1" providerId="ADAL" clId="{C965AF2A-8F8B-46F3-8DB8-9DD548707C79}" dt="2023-10-11T14:32:36.637" v="370" actId="26606"/>
          <ac:spMkLst>
            <pc:docMk/>
            <pc:sldMk cId="1031718970" sldId="341"/>
            <ac:spMk id="42" creationId="{2B97F24A-32CE-4C1C-A50D-3016B394DCFB}"/>
          </ac:spMkLst>
        </pc:spChg>
        <pc:spChg chg="add del">
          <ac:chgData name="Reenen, Marilene van" userId="358d17c7-993d-43ec-a4e0-44bc817140f1" providerId="ADAL" clId="{C965AF2A-8F8B-46F3-8DB8-9DD548707C79}" dt="2023-10-11T14:32:36.637" v="370" actId="26606"/>
          <ac:spMkLst>
            <pc:docMk/>
            <pc:sldMk cId="1031718970" sldId="341"/>
            <ac:spMk id="44" creationId="{CD8B4F24-440B-49E9-B85D-733523DC064B}"/>
          </ac:spMkLst>
        </pc:spChg>
        <pc:spChg chg="add del">
          <ac:chgData name="Reenen, Marilene van" userId="358d17c7-993d-43ec-a4e0-44bc817140f1" providerId="ADAL" clId="{C965AF2A-8F8B-46F3-8DB8-9DD548707C79}" dt="2023-10-11T14:32:40.715" v="374" actId="26606"/>
          <ac:spMkLst>
            <pc:docMk/>
            <pc:sldMk cId="1031718970" sldId="341"/>
            <ac:spMk id="46" creationId="{3873B707-463F-40B0-8227-E8CC6C67EB25}"/>
          </ac:spMkLst>
        </pc:spChg>
        <pc:spChg chg="add del">
          <ac:chgData name="Reenen, Marilene van" userId="358d17c7-993d-43ec-a4e0-44bc817140f1" providerId="ADAL" clId="{C965AF2A-8F8B-46F3-8DB8-9DD548707C79}" dt="2023-10-11T14:32:40.715" v="374" actId="26606"/>
          <ac:spMkLst>
            <pc:docMk/>
            <pc:sldMk cId="1031718970" sldId="341"/>
            <ac:spMk id="47" creationId="{C13237C8-E62C-4F0D-A318-BD6FB6C2D138}"/>
          </ac:spMkLst>
        </pc:spChg>
        <pc:spChg chg="add del">
          <ac:chgData name="Reenen, Marilene van" userId="358d17c7-993d-43ec-a4e0-44bc817140f1" providerId="ADAL" clId="{C965AF2A-8F8B-46F3-8DB8-9DD548707C79}" dt="2023-10-11T14:32:40.715" v="374" actId="26606"/>
          <ac:spMkLst>
            <pc:docMk/>
            <pc:sldMk cId="1031718970" sldId="341"/>
            <ac:spMk id="48" creationId="{19C9EAEA-39D0-4B0E-A0EB-51E7B26740B1}"/>
          </ac:spMkLst>
        </pc:spChg>
        <pc:spChg chg="add del">
          <ac:chgData name="Reenen, Marilene van" userId="358d17c7-993d-43ec-a4e0-44bc817140f1" providerId="ADAL" clId="{C965AF2A-8F8B-46F3-8DB8-9DD548707C79}" dt="2023-10-11T14:32:42.855" v="376" actId="26606"/>
          <ac:spMkLst>
            <pc:docMk/>
            <pc:sldMk cId="1031718970" sldId="341"/>
            <ac:spMk id="50" creationId="{DBC6133C-0615-4CE4-9132-37E609A9BDFA}"/>
          </ac:spMkLst>
        </pc:spChg>
        <pc:spChg chg="add del">
          <ac:chgData name="Reenen, Marilene van" userId="358d17c7-993d-43ec-a4e0-44bc817140f1" providerId="ADAL" clId="{C965AF2A-8F8B-46F3-8DB8-9DD548707C79}" dt="2023-10-11T14:32:42.855" v="376" actId="26606"/>
          <ac:spMkLst>
            <pc:docMk/>
            <pc:sldMk cId="1031718970" sldId="341"/>
            <ac:spMk id="51" creationId="{169CC832-2974-4E8D-90ED-3E2941BA7336}"/>
          </ac:spMkLst>
        </pc:spChg>
        <pc:spChg chg="add del">
          <ac:chgData name="Reenen, Marilene van" userId="358d17c7-993d-43ec-a4e0-44bc817140f1" providerId="ADAL" clId="{C965AF2A-8F8B-46F3-8DB8-9DD548707C79}" dt="2023-10-11T14:32:42.855" v="376" actId="26606"/>
          <ac:spMkLst>
            <pc:docMk/>
            <pc:sldMk cId="1031718970" sldId="341"/>
            <ac:spMk id="52" creationId="{55222F96-971A-4F90-B841-6BAB416C7AC1}"/>
          </ac:spMkLst>
        </pc:spChg>
        <pc:spChg chg="add del">
          <ac:chgData name="Reenen, Marilene van" userId="358d17c7-993d-43ec-a4e0-44bc817140f1" providerId="ADAL" clId="{C965AF2A-8F8B-46F3-8DB8-9DD548707C79}" dt="2023-10-11T14:32:42.855" v="376" actId="26606"/>
          <ac:spMkLst>
            <pc:docMk/>
            <pc:sldMk cId="1031718970" sldId="341"/>
            <ac:spMk id="53" creationId="{08980754-6F4B-43C9-B9BE-127B6BED6586}"/>
          </ac:spMkLst>
        </pc:spChg>
        <pc:spChg chg="add del">
          <ac:chgData name="Reenen, Marilene van" userId="358d17c7-993d-43ec-a4e0-44bc817140f1" providerId="ADAL" clId="{C965AF2A-8F8B-46F3-8DB8-9DD548707C79}" dt="2023-10-11T14:32:42.855" v="376" actId="26606"/>
          <ac:spMkLst>
            <pc:docMk/>
            <pc:sldMk cId="1031718970" sldId="341"/>
            <ac:spMk id="54" creationId="{2C1BBA94-3F40-40AA-8BB9-E69E25E537C1}"/>
          </ac:spMkLst>
        </pc:spChg>
        <pc:spChg chg="add">
          <ac:chgData name="Reenen, Marilene van" userId="358d17c7-993d-43ec-a4e0-44bc817140f1" providerId="ADAL" clId="{C965AF2A-8F8B-46F3-8DB8-9DD548707C79}" dt="2023-10-11T14:32:42.870" v="377" actId="26606"/>
          <ac:spMkLst>
            <pc:docMk/>
            <pc:sldMk cId="1031718970" sldId="341"/>
            <ac:spMk id="56" creationId="{058A14AF-9FB5-4CC7-BA35-E8E85D3EDF0E}"/>
          </ac:spMkLst>
        </pc:spChg>
        <pc:spChg chg="add">
          <ac:chgData name="Reenen, Marilene van" userId="358d17c7-993d-43ec-a4e0-44bc817140f1" providerId="ADAL" clId="{C965AF2A-8F8B-46F3-8DB8-9DD548707C79}" dt="2023-10-11T14:32:42.870" v="377" actId="26606"/>
          <ac:spMkLst>
            <pc:docMk/>
            <pc:sldMk cId="1031718970" sldId="341"/>
            <ac:spMk id="57" creationId="{3A9A4357-BD1D-4622-A4FE-766E6AB8DE84}"/>
          </ac:spMkLst>
        </pc:spChg>
        <pc:spChg chg="add">
          <ac:chgData name="Reenen, Marilene van" userId="358d17c7-993d-43ec-a4e0-44bc817140f1" providerId="ADAL" clId="{C965AF2A-8F8B-46F3-8DB8-9DD548707C79}" dt="2023-10-11T14:32:42.870" v="377" actId="26606"/>
          <ac:spMkLst>
            <pc:docMk/>
            <pc:sldMk cId="1031718970" sldId="341"/>
            <ac:spMk id="58" creationId="{E659831F-0D9A-4C63-9EBB-8435B85A440F}"/>
          </ac:spMkLst>
        </pc:spChg>
        <pc:spChg chg="add">
          <ac:chgData name="Reenen, Marilene van" userId="358d17c7-993d-43ec-a4e0-44bc817140f1" providerId="ADAL" clId="{C965AF2A-8F8B-46F3-8DB8-9DD548707C79}" dt="2023-10-11T14:32:42.870" v="377" actId="26606"/>
          <ac:spMkLst>
            <pc:docMk/>
            <pc:sldMk cId="1031718970" sldId="341"/>
            <ac:spMk id="59" creationId="{E6995CE5-F890-4ABA-82A2-26507CE8D2A3}"/>
          </ac:spMkLst>
        </pc:spChg>
        <pc:grpChg chg="del">
          <ac:chgData name="Reenen, Marilene van" userId="358d17c7-993d-43ec-a4e0-44bc817140f1" providerId="ADAL" clId="{C965AF2A-8F8B-46F3-8DB8-9DD548707C79}" dt="2023-10-11T13:59:13.386" v="298" actId="26606"/>
          <ac:grpSpMkLst>
            <pc:docMk/>
            <pc:sldMk cId="1031718970" sldId="341"/>
            <ac:grpSpMk id="11" creationId="{28FAF094-D087-493F-8DF9-A486C2D6BBAA}"/>
          </ac:grpSpMkLst>
        </pc:grpChg>
        <pc:grpChg chg="add del">
          <ac:chgData name="Reenen, Marilene van" userId="358d17c7-993d-43ec-a4e0-44bc817140f1" providerId="ADAL" clId="{C965AF2A-8F8B-46F3-8DB8-9DD548707C79}" dt="2023-10-11T14:32:30.936" v="360" actId="26606"/>
          <ac:grpSpMkLst>
            <pc:docMk/>
            <pc:sldMk cId="1031718970" sldId="341"/>
            <ac:grpSpMk id="33" creationId="{1DE889C7-FAD6-4397-98E2-05D503484459}"/>
          </ac:grpSpMkLst>
        </pc:grpChg>
        <pc:grpChg chg="add del">
          <ac:chgData name="Reenen, Marilene van" userId="358d17c7-993d-43ec-a4e0-44bc817140f1" providerId="ADAL" clId="{C965AF2A-8F8B-46F3-8DB8-9DD548707C79}" dt="2023-10-11T14:32:40.715" v="374" actId="26606"/>
          <ac:grpSpMkLst>
            <pc:docMk/>
            <pc:sldMk cId="1031718970" sldId="341"/>
            <ac:grpSpMk id="36" creationId="{1DE889C7-FAD6-4397-98E2-05D503484459}"/>
          </ac:grpSpMkLst>
        </pc:grpChg>
        <pc:grpChg chg="add del">
          <ac:chgData name="Reenen, Marilene van" userId="358d17c7-993d-43ec-a4e0-44bc817140f1" providerId="ADAL" clId="{C965AF2A-8F8B-46F3-8DB8-9DD548707C79}" dt="2023-10-11T14:32:32.451" v="362" actId="26606"/>
          <ac:grpSpMkLst>
            <pc:docMk/>
            <pc:sldMk cId="1031718970" sldId="341"/>
            <ac:grpSpMk id="43" creationId="{6258F736-B256-8039-9DC6-F4E49A5C5AD5}"/>
          </ac:grpSpMkLst>
        </pc:grpChg>
        <pc:picChg chg="add del mod">
          <ac:chgData name="Reenen, Marilene van" userId="358d17c7-993d-43ec-a4e0-44bc817140f1" providerId="ADAL" clId="{C965AF2A-8F8B-46F3-8DB8-9DD548707C79}" dt="2023-10-11T14:32:25.359" v="357" actId="478"/>
          <ac:picMkLst>
            <pc:docMk/>
            <pc:sldMk cId="1031718970" sldId="341"/>
            <ac:picMk id="5" creationId="{BEE45CBE-199E-65F3-55E2-0D9F90500AC0}"/>
          </ac:picMkLst>
        </pc:picChg>
        <pc:picChg chg="add mod ord">
          <ac:chgData name="Reenen, Marilene van" userId="358d17c7-993d-43ec-a4e0-44bc817140f1" providerId="ADAL" clId="{C965AF2A-8F8B-46F3-8DB8-9DD548707C79}" dt="2023-10-11T14:32:42.870" v="377" actId="26606"/>
          <ac:picMkLst>
            <pc:docMk/>
            <pc:sldMk cId="1031718970" sldId="341"/>
            <ac:picMk id="7" creationId="{4FF9E5B8-4F78-998C-B1E5-7569B7A04ED7}"/>
          </ac:picMkLst>
        </pc:picChg>
      </pc:sldChg>
      <pc:sldChg chg="modSp mod ord modShow">
        <pc:chgData name="Reenen, Marilene van" userId="358d17c7-993d-43ec-a4e0-44bc817140f1" providerId="ADAL" clId="{C965AF2A-8F8B-46F3-8DB8-9DD548707C79}" dt="2023-10-11T14:49:09.470" v="453" actId="729"/>
        <pc:sldMkLst>
          <pc:docMk/>
          <pc:sldMk cId="4061976733" sldId="342"/>
        </pc:sldMkLst>
        <pc:spChg chg="mod">
          <ac:chgData name="Reenen, Marilene van" userId="358d17c7-993d-43ec-a4e0-44bc817140f1" providerId="ADAL" clId="{C965AF2A-8F8B-46F3-8DB8-9DD548707C79}" dt="2023-10-11T14:33:02.382" v="387" actId="20577"/>
          <ac:spMkLst>
            <pc:docMk/>
            <pc:sldMk cId="4061976733" sldId="342"/>
            <ac:spMk id="2" creationId="{A87CAC22-28C4-0FA9-2A9F-8715DA17E36C}"/>
          </ac:spMkLst>
        </pc:spChg>
      </pc:sldChg>
      <pc:sldChg chg="modSp mod">
        <pc:chgData name="Reenen, Marilene van" userId="358d17c7-993d-43ec-a4e0-44bc817140f1" providerId="ADAL" clId="{C965AF2A-8F8B-46F3-8DB8-9DD548707C79}" dt="2023-10-11T15:09:45.370" v="520" actId="207"/>
        <pc:sldMkLst>
          <pc:docMk/>
          <pc:sldMk cId="1705803155" sldId="345"/>
        </pc:sldMkLst>
        <pc:spChg chg="mod">
          <ac:chgData name="Reenen, Marilene van" userId="358d17c7-993d-43ec-a4e0-44bc817140f1" providerId="ADAL" clId="{C965AF2A-8F8B-46F3-8DB8-9DD548707C79}" dt="2023-10-11T15:09:45.370" v="520" actId="207"/>
          <ac:spMkLst>
            <pc:docMk/>
            <pc:sldMk cId="1705803155" sldId="345"/>
            <ac:spMk id="3" creationId="{A27BF18E-C9DD-3725-E4D8-D3982C72A774}"/>
          </ac:spMkLst>
        </pc:spChg>
      </pc:sldChg>
      <pc:sldChg chg="modSp mod">
        <pc:chgData name="Reenen, Marilene van" userId="358d17c7-993d-43ec-a4e0-44bc817140f1" providerId="ADAL" clId="{C965AF2A-8F8B-46F3-8DB8-9DD548707C79}" dt="2023-10-11T15:10:24.854" v="525" actId="12"/>
        <pc:sldMkLst>
          <pc:docMk/>
          <pc:sldMk cId="3216925094" sldId="346"/>
        </pc:sldMkLst>
        <pc:spChg chg="mod">
          <ac:chgData name="Reenen, Marilene van" userId="358d17c7-993d-43ec-a4e0-44bc817140f1" providerId="ADAL" clId="{C965AF2A-8F8B-46F3-8DB8-9DD548707C79}" dt="2023-10-11T15:10:24.854" v="525" actId="12"/>
          <ac:spMkLst>
            <pc:docMk/>
            <pc:sldMk cId="3216925094" sldId="346"/>
            <ac:spMk id="3" creationId="{61268A97-706D-2D37-F232-F93CAA2D46F4}"/>
          </ac:spMkLst>
        </pc:spChg>
      </pc:sldChg>
      <pc:sldChg chg="addSp delSp modSp mod">
        <pc:chgData name="Reenen, Marilene van" userId="358d17c7-993d-43ec-a4e0-44bc817140f1" providerId="ADAL" clId="{C965AF2A-8F8B-46F3-8DB8-9DD548707C79}" dt="2023-10-11T15:07:34.059" v="479" actId="1076"/>
        <pc:sldMkLst>
          <pc:docMk/>
          <pc:sldMk cId="3606599127" sldId="348"/>
        </pc:sldMkLst>
        <pc:spChg chg="add mod">
          <ac:chgData name="Reenen, Marilene van" userId="358d17c7-993d-43ec-a4e0-44bc817140f1" providerId="ADAL" clId="{C965AF2A-8F8B-46F3-8DB8-9DD548707C79}" dt="2023-10-11T15:07:34.059" v="479" actId="1076"/>
          <ac:spMkLst>
            <pc:docMk/>
            <pc:sldMk cId="3606599127" sldId="348"/>
            <ac:spMk id="5" creationId="{21950205-05CF-1CE2-CA5F-E72EB436E1A3}"/>
          </ac:spMkLst>
        </pc:spChg>
        <pc:spChg chg="add del mod">
          <ac:chgData name="Reenen, Marilene van" userId="358d17c7-993d-43ec-a4e0-44bc817140f1" providerId="ADAL" clId="{C965AF2A-8F8B-46F3-8DB8-9DD548707C79}" dt="2023-10-09T13:51:40.763" v="23" actId="767"/>
          <ac:spMkLst>
            <pc:docMk/>
            <pc:sldMk cId="3606599127" sldId="348"/>
            <ac:spMk id="5" creationId="{CC268E2A-A45A-DCF0-9F39-178B3D76A5DE}"/>
          </ac:spMkLst>
        </pc:spChg>
        <pc:spChg chg="add mod">
          <ac:chgData name="Reenen, Marilene van" userId="358d17c7-993d-43ec-a4e0-44bc817140f1" providerId="ADAL" clId="{C965AF2A-8F8B-46F3-8DB8-9DD548707C79}" dt="2023-10-11T09:24:49.818" v="64"/>
          <ac:spMkLst>
            <pc:docMk/>
            <pc:sldMk cId="3606599127" sldId="348"/>
            <ac:spMk id="7" creationId="{A846A5B6-F4A9-28D6-5977-E81AEAE7DFC4}"/>
          </ac:spMkLst>
        </pc:spChg>
        <pc:spChg chg="add mod">
          <ac:chgData name="Reenen, Marilene van" userId="358d17c7-993d-43ec-a4e0-44bc817140f1" providerId="ADAL" clId="{C965AF2A-8F8B-46F3-8DB8-9DD548707C79}" dt="2023-10-11T10:56:54.361" v="126"/>
          <ac:spMkLst>
            <pc:docMk/>
            <pc:sldMk cId="3606599127" sldId="348"/>
            <ac:spMk id="15" creationId="{4C2DF52C-CF30-36F5-FC6E-0B0749DD87BA}"/>
          </ac:spMkLst>
        </pc:spChg>
        <pc:graphicFrameChg chg="mod">
          <ac:chgData name="Reenen, Marilene van" userId="358d17c7-993d-43ec-a4e0-44bc817140f1" providerId="ADAL" clId="{C965AF2A-8F8B-46F3-8DB8-9DD548707C79}" dt="2023-10-11T09:25:33.179" v="90"/>
          <ac:graphicFrameMkLst>
            <pc:docMk/>
            <pc:sldMk cId="3606599127" sldId="348"/>
            <ac:graphicFrameMk id="6" creationId="{10A19276-574B-473A-A4AF-177423F41ED6}"/>
          </ac:graphicFrameMkLst>
        </pc:graphicFrameChg>
        <pc:cxnChg chg="add mod">
          <ac:chgData name="Reenen, Marilene van" userId="358d17c7-993d-43ec-a4e0-44bc817140f1" providerId="ADAL" clId="{C965AF2A-8F8B-46F3-8DB8-9DD548707C79}" dt="2023-10-11T09:26:43.886" v="100" actId="1076"/>
          <ac:cxnSpMkLst>
            <pc:docMk/>
            <pc:sldMk cId="3606599127" sldId="348"/>
            <ac:cxnSpMk id="9" creationId="{54AD8511-66E6-16BC-E2E3-567414D4EF83}"/>
          </ac:cxnSpMkLst>
        </pc:cxnChg>
        <pc:cxnChg chg="add mod">
          <ac:chgData name="Reenen, Marilene van" userId="358d17c7-993d-43ec-a4e0-44bc817140f1" providerId="ADAL" clId="{C965AF2A-8F8B-46F3-8DB8-9DD548707C79}" dt="2023-10-11T09:24:49.818" v="64"/>
          <ac:cxnSpMkLst>
            <pc:docMk/>
            <pc:sldMk cId="3606599127" sldId="348"/>
            <ac:cxnSpMk id="10" creationId="{BF27AC98-32A0-C9F5-22A0-ED84869FE493}"/>
          </ac:cxnSpMkLst>
        </pc:cxnChg>
      </pc:sldChg>
      <pc:sldChg chg="addSp modSp">
        <pc:chgData name="Reenen, Marilene van" userId="358d17c7-993d-43ec-a4e0-44bc817140f1" providerId="ADAL" clId="{C965AF2A-8F8B-46F3-8DB8-9DD548707C79}" dt="2023-10-11T10:56:50.068" v="125"/>
        <pc:sldMkLst>
          <pc:docMk/>
          <pc:sldMk cId="3928823311" sldId="349"/>
        </pc:sldMkLst>
        <pc:spChg chg="add mod">
          <ac:chgData name="Reenen, Marilene van" userId="358d17c7-993d-43ec-a4e0-44bc817140f1" providerId="ADAL" clId="{C965AF2A-8F8B-46F3-8DB8-9DD548707C79}" dt="2023-10-11T10:56:50.068" v="125"/>
          <ac:spMkLst>
            <pc:docMk/>
            <pc:sldMk cId="3928823311" sldId="349"/>
            <ac:spMk id="5" creationId="{BEBF2D44-F78F-A1E9-8519-58693CACAAFA}"/>
          </ac:spMkLst>
        </pc:spChg>
      </pc:sldChg>
      <pc:sldChg chg="addSp delSp modSp mod">
        <pc:chgData name="Reenen, Marilene van" userId="358d17c7-993d-43ec-a4e0-44bc817140f1" providerId="ADAL" clId="{C965AF2A-8F8B-46F3-8DB8-9DD548707C79}" dt="2023-10-11T15:07:57.752" v="497" actId="1076"/>
        <pc:sldMkLst>
          <pc:docMk/>
          <pc:sldMk cId="2777339132" sldId="350"/>
        </pc:sldMkLst>
        <pc:spChg chg="add del mod">
          <ac:chgData name="Reenen, Marilene van" userId="358d17c7-993d-43ec-a4e0-44bc817140f1" providerId="ADAL" clId="{C965AF2A-8F8B-46F3-8DB8-9DD548707C79}" dt="2023-10-11T09:27:00.751" v="101" actId="478"/>
          <ac:spMkLst>
            <pc:docMk/>
            <pc:sldMk cId="2777339132" sldId="350"/>
            <ac:spMk id="7" creationId="{A4CE4ACD-6902-C707-EA62-FD8C9E2CE2D2}"/>
          </ac:spMkLst>
        </pc:spChg>
        <pc:spChg chg="add mod">
          <ac:chgData name="Reenen, Marilene van" userId="358d17c7-993d-43ec-a4e0-44bc817140f1" providerId="ADAL" clId="{C965AF2A-8F8B-46F3-8DB8-9DD548707C79}" dt="2023-10-11T09:28:19.867" v="119" actId="1076"/>
          <ac:spMkLst>
            <pc:docMk/>
            <pc:sldMk cId="2777339132" sldId="350"/>
            <ac:spMk id="10" creationId="{0EDD8705-D2B4-364D-22EF-06C18DD96A37}"/>
          </ac:spMkLst>
        </pc:spChg>
        <pc:spChg chg="add mod">
          <ac:chgData name="Reenen, Marilene van" userId="358d17c7-993d-43ec-a4e0-44bc817140f1" providerId="ADAL" clId="{C965AF2A-8F8B-46F3-8DB8-9DD548707C79}" dt="2023-10-11T15:07:57.752" v="497" actId="1076"/>
          <ac:spMkLst>
            <pc:docMk/>
            <pc:sldMk cId="2777339132" sldId="350"/>
            <ac:spMk id="13" creationId="{1DC7570E-5E9D-DB8B-F9B7-6A6666DE664F}"/>
          </ac:spMkLst>
        </pc:spChg>
        <pc:spChg chg="add mod">
          <ac:chgData name="Reenen, Marilene van" userId="358d17c7-993d-43ec-a4e0-44bc817140f1" providerId="ADAL" clId="{C965AF2A-8F8B-46F3-8DB8-9DD548707C79}" dt="2023-10-11T10:57:05.257" v="127"/>
          <ac:spMkLst>
            <pc:docMk/>
            <pc:sldMk cId="2777339132" sldId="350"/>
            <ac:spMk id="17" creationId="{2D4E86AB-FB0B-6B84-B343-40865E3CE75E}"/>
          </ac:spMkLst>
        </pc:spChg>
        <pc:graphicFrameChg chg="mod">
          <ac:chgData name="Reenen, Marilene van" userId="358d17c7-993d-43ec-a4e0-44bc817140f1" providerId="ADAL" clId="{C965AF2A-8F8B-46F3-8DB8-9DD548707C79}" dt="2023-10-11T09:27:12.304" v="104"/>
          <ac:graphicFrameMkLst>
            <pc:docMk/>
            <pc:sldMk cId="2777339132" sldId="350"/>
            <ac:graphicFrameMk id="5" creationId="{AA33E389-C75D-5D58-DFED-751AEA910054}"/>
          </ac:graphicFrameMkLst>
        </pc:graphicFrameChg>
        <pc:cxnChg chg="add del mod">
          <ac:chgData name="Reenen, Marilene van" userId="358d17c7-993d-43ec-a4e0-44bc817140f1" providerId="ADAL" clId="{C965AF2A-8F8B-46F3-8DB8-9DD548707C79}" dt="2023-10-11T09:27:00.751" v="101" actId="478"/>
          <ac:cxnSpMkLst>
            <pc:docMk/>
            <pc:sldMk cId="2777339132" sldId="350"/>
            <ac:cxnSpMk id="8" creationId="{6DC7B7BD-7709-7A6F-538C-4B1FBF9F31E7}"/>
          </ac:cxnSpMkLst>
        </pc:cxnChg>
        <pc:cxnChg chg="add mod">
          <ac:chgData name="Reenen, Marilene van" userId="358d17c7-993d-43ec-a4e0-44bc817140f1" providerId="ADAL" clId="{C965AF2A-8F8B-46F3-8DB8-9DD548707C79}" dt="2023-10-11T09:27:25.958" v="108" actId="1076"/>
          <ac:cxnSpMkLst>
            <pc:docMk/>
            <pc:sldMk cId="2777339132" sldId="350"/>
            <ac:cxnSpMk id="11" creationId="{83A01C58-781F-7108-698B-351AE39E10A7}"/>
          </ac:cxnSpMkLst>
        </pc:cxnChg>
        <pc:cxnChg chg="add mod">
          <ac:chgData name="Reenen, Marilene van" userId="358d17c7-993d-43ec-a4e0-44bc817140f1" providerId="ADAL" clId="{C965AF2A-8F8B-46F3-8DB8-9DD548707C79}" dt="2023-10-11T09:28:31.643" v="123" actId="14100"/>
          <ac:cxnSpMkLst>
            <pc:docMk/>
            <pc:sldMk cId="2777339132" sldId="350"/>
            <ac:cxnSpMk id="14" creationId="{3CD73C19-819E-256E-AE82-066E3B9A5ECE}"/>
          </ac:cxnSpMkLst>
        </pc:cxnChg>
      </pc:sldChg>
      <pc:sldChg chg="addSp modSp">
        <pc:chgData name="Reenen, Marilene van" userId="358d17c7-993d-43ec-a4e0-44bc817140f1" providerId="ADAL" clId="{C965AF2A-8F8B-46F3-8DB8-9DD548707C79}" dt="2023-10-11T10:57:07.508" v="128"/>
        <pc:sldMkLst>
          <pc:docMk/>
          <pc:sldMk cId="1393011205" sldId="351"/>
        </pc:sldMkLst>
        <pc:spChg chg="add mod">
          <ac:chgData name="Reenen, Marilene van" userId="358d17c7-993d-43ec-a4e0-44bc817140f1" providerId="ADAL" clId="{C965AF2A-8F8B-46F3-8DB8-9DD548707C79}" dt="2023-10-11T10:57:07.508" v="128"/>
          <ac:spMkLst>
            <pc:docMk/>
            <pc:sldMk cId="1393011205" sldId="351"/>
            <ac:spMk id="6" creationId="{A775D101-7C21-C310-3E69-27FFACB5ED3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wageningenur4-my.sharepoint.com/personal/marilene_vanreenen_wur_nl/Documents/Biobased%20Sciences%20MBS/Jaar%203/Thesis%20ORL/Results/Scenarios%20-%203%20typ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wageningenur4-my.sharepoint.com/personal/marilene_vanreenen_wur_nl/Documents/Biobased%20Sciences%20MBS/Jaar%203/Thesis%20ORL/Results/Scenarios%20-%203%20typ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wageningenur4-my.sharepoint.com/personal/marilene_vanreenen_wur_nl/Documents/Biobased%20Sciences%20MBS/Jaar%203/Thesis%20ORL/Results/Scenarios%20-%203%20typ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wageningenur4-my.sharepoint.com/personal/marilene_vanreenen_wur_nl/Documents/Biobased%20Sciences%20MBS/Jaar%203/Thesis%20ORL/Results/Scenarios%20-%203%20typ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Total costs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'[Scenarios - 3 types.xlsx]Scenarios Bgm'!$X$48</c:f>
              <c:strCache>
                <c:ptCount val="1"/>
                <c:pt idx="0">
                  <c:v>Central </c:v>
                </c:pt>
              </c:strCache>
            </c:strRef>
          </c:tx>
          <c:spPr>
            <a:solidFill>
              <a:schemeClr val="accent1"/>
            </a:solidFill>
            <a:ln>
              <a:noFill/>
            </a:ln>
            <a:effectLst/>
          </c:spPr>
          <c:invertIfNegative val="0"/>
          <c:cat>
            <c:multiLvlStrRef>
              <c:f>'[Scenarios - 3 types.xlsx]Scenarios Bgm'!$Y$46:$AG$47</c:f>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f>'[Scenarios - 3 types.xlsx]Scenarios Bgm'!$Y$48:$AG$48</c:f>
              <c:numCache>
                <c:formatCode>General</c:formatCode>
                <c:ptCount val="9"/>
                <c:pt idx="0">
                  <c:v>252917.32939999999</c:v>
                </c:pt>
                <c:pt idx="1">
                  <c:v>252917.32939999999</c:v>
                </c:pt>
                <c:pt idx="2">
                  <c:v>565325.88859999995</c:v>
                </c:pt>
                <c:pt idx="3">
                  <c:v>565325.88859999995</c:v>
                </c:pt>
                <c:pt idx="4">
                  <c:v>889372.36320000002</c:v>
                </c:pt>
                <c:pt idx="5">
                  <c:v>889372.36320000002</c:v>
                </c:pt>
                <c:pt idx="6">
                  <c:v>190516.0344</c:v>
                </c:pt>
                <c:pt idx="7">
                  <c:v>190516.0344</c:v>
                </c:pt>
                <c:pt idx="8">
                  <c:v>198805.70310000001</c:v>
                </c:pt>
              </c:numCache>
            </c:numRef>
          </c:val>
          <c:extLst>
            <c:ext xmlns:c16="http://schemas.microsoft.com/office/drawing/2014/chart" uri="{C3380CC4-5D6E-409C-BE32-E72D297353CC}">
              <c16:uniqueId val="{00000000-0DBD-41D6-8358-CA245A5A925F}"/>
            </c:ext>
          </c:extLst>
        </c:ser>
        <c:ser>
          <c:idx val="2"/>
          <c:order val="2"/>
          <c:tx>
            <c:strRef>
              <c:f>'[Scenarios - 3 types.xlsx]Scenarios Bgm'!$X$50</c:f>
              <c:strCache>
                <c:ptCount val="1"/>
                <c:pt idx="0">
                  <c:v>Decentral</c:v>
                </c:pt>
              </c:strCache>
            </c:strRef>
          </c:tx>
          <c:spPr>
            <a:solidFill>
              <a:schemeClr val="accent3"/>
            </a:solidFill>
            <a:ln>
              <a:noFill/>
            </a:ln>
            <a:effectLst/>
          </c:spPr>
          <c:invertIfNegative val="0"/>
          <c:cat>
            <c:multiLvlStrRef>
              <c:f>'[Scenarios - 3 types.xlsx]Scenarios Bgm'!$Y$46:$AG$47</c:f>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f>'[Scenarios - 3 types.xlsx]Scenarios Bgm'!$Y$50:$AG$50</c:f>
              <c:numCache>
                <c:formatCode>General</c:formatCode>
                <c:ptCount val="9"/>
                <c:pt idx="0">
                  <c:v>254861.3578</c:v>
                </c:pt>
                <c:pt idx="1">
                  <c:v>254861.3578</c:v>
                </c:pt>
                <c:pt idx="2">
                  <c:v>569388.46799999999</c:v>
                </c:pt>
                <c:pt idx="3">
                  <c:v>569388.46799999999</c:v>
                </c:pt>
                <c:pt idx="4">
                  <c:v>895728.76370000001</c:v>
                </c:pt>
                <c:pt idx="5">
                  <c:v>895728.76370000001</c:v>
                </c:pt>
                <c:pt idx="6">
                  <c:v>191995.17079999999</c:v>
                </c:pt>
                <c:pt idx="7">
                  <c:v>191995.17079999999</c:v>
                </c:pt>
                <c:pt idx="8">
                  <c:v>198805.70310000001</c:v>
                </c:pt>
              </c:numCache>
            </c:numRef>
          </c:val>
          <c:extLst>
            <c:ext xmlns:c16="http://schemas.microsoft.com/office/drawing/2014/chart" uri="{C3380CC4-5D6E-409C-BE32-E72D297353CC}">
              <c16:uniqueId val="{00000001-0DBD-41D6-8358-CA245A5A925F}"/>
            </c:ext>
          </c:extLst>
        </c:ser>
        <c:ser>
          <c:idx val="3"/>
          <c:order val="3"/>
          <c:tx>
            <c:strRef>
              <c:f>'[Scenarios - 3 types.xlsx]Scenarios Bgm'!$X$51</c:f>
              <c:strCache>
                <c:ptCount val="1"/>
                <c:pt idx="0">
                  <c:v>Mixed</c:v>
                </c:pt>
              </c:strCache>
            </c:strRef>
          </c:tx>
          <c:spPr>
            <a:solidFill>
              <a:schemeClr val="accent4"/>
            </a:solidFill>
            <a:ln>
              <a:noFill/>
            </a:ln>
            <a:effectLst/>
          </c:spPr>
          <c:invertIfNegative val="0"/>
          <c:cat>
            <c:multiLvlStrRef>
              <c:f>'[Scenarios - 3 types.xlsx]Scenarios Bgm'!$Y$46:$AG$47</c:f>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f>'[Scenarios - 3 types.xlsx]Scenarios Bgm'!$Y$51:$AG$51</c:f>
              <c:numCache>
                <c:formatCode>General</c:formatCode>
                <c:ptCount val="9"/>
                <c:pt idx="0">
                  <c:v>252055.25589999999</c:v>
                </c:pt>
                <c:pt idx="1">
                  <c:v>254861.3578</c:v>
                </c:pt>
                <c:pt idx="2">
                  <c:v>563697.31629999995</c:v>
                </c:pt>
                <c:pt idx="3">
                  <c:v>569388.46799999999</c:v>
                </c:pt>
                <c:pt idx="4">
                  <c:v>887008.97660000005</c:v>
                </c:pt>
                <c:pt idx="5">
                  <c:v>895728.76370000001</c:v>
                </c:pt>
                <c:pt idx="6">
                  <c:v>189789.73680000001</c:v>
                </c:pt>
                <c:pt idx="7">
                  <c:v>191995.17079999999</c:v>
                </c:pt>
                <c:pt idx="8">
                  <c:v>198805.70310000001</c:v>
                </c:pt>
              </c:numCache>
            </c:numRef>
          </c:val>
          <c:extLst>
            <c:ext xmlns:c16="http://schemas.microsoft.com/office/drawing/2014/chart" uri="{C3380CC4-5D6E-409C-BE32-E72D297353CC}">
              <c16:uniqueId val="{00000002-0DBD-41D6-8358-CA245A5A925F}"/>
            </c:ext>
          </c:extLst>
        </c:ser>
        <c:dLbls>
          <c:showLegendKey val="0"/>
          <c:showVal val="0"/>
          <c:showCatName val="0"/>
          <c:showSerName val="0"/>
          <c:showPercent val="0"/>
          <c:showBubbleSize val="0"/>
        </c:dLbls>
        <c:gapWidth val="219"/>
        <c:overlap val="-27"/>
        <c:axId val="723579528"/>
        <c:axId val="723580968"/>
        <c:extLst>
          <c:ext xmlns:c15="http://schemas.microsoft.com/office/drawing/2012/chart" uri="{02D57815-91ED-43cb-92C2-25804820EDAC}">
            <c15:filteredBarSeries>
              <c15:ser>
                <c:idx val="1"/>
                <c:order val="1"/>
                <c:tx>
                  <c:strRef>
                    <c:extLst>
                      <c:ext uri="{02D57815-91ED-43cb-92C2-25804820EDAC}">
                        <c15:formulaRef>
                          <c15:sqref>'[Scenarios - 3 types.xlsx]Scenarios Bgm'!$X$49</c15:sqref>
                        </c15:formulaRef>
                      </c:ext>
                    </c:extLst>
                    <c:strCache>
                      <c:ptCount val="1"/>
                      <c:pt idx="0">
                        <c:v>Central-Rm</c:v>
                      </c:pt>
                    </c:strCache>
                  </c:strRef>
                </c:tx>
                <c:spPr>
                  <a:solidFill>
                    <a:schemeClr val="accent2"/>
                  </a:solidFill>
                  <a:ln>
                    <a:noFill/>
                  </a:ln>
                  <a:effectLst/>
                </c:spPr>
                <c:invertIfNegative val="0"/>
                <c:cat>
                  <c:multiLvlStrRef>
                    <c:extLst>
                      <c:ext uri="{02D57815-91ED-43cb-92C2-25804820EDAC}">
                        <c15:formulaRef>
                          <c15:sqref>'[Scenarios - 3 types.xlsx]Scenarios Bgm'!$Y$46:$AG$47</c15:sqref>
                        </c15:formulaRef>
                      </c:ext>
                    </c:extLst>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extLst>
                      <c:ext uri="{02D57815-91ED-43cb-92C2-25804820EDAC}">
                        <c15:formulaRef>
                          <c15:sqref>'[Scenarios - 3 types.xlsx]Scenarios Bgm'!$Y$49:$AG$49</c15:sqref>
                        </c15:formulaRef>
                      </c:ext>
                    </c:extLst>
                    <c:numCache>
                      <c:formatCode>General</c:formatCode>
                      <c:ptCount val="9"/>
                      <c:pt idx="0">
                        <c:v>252388.6286</c:v>
                      </c:pt>
                      <c:pt idx="1">
                        <c:v>252525.65770000001</c:v>
                      </c:pt>
                      <c:pt idx="2">
                        <c:v>564331.31999999995</c:v>
                      </c:pt>
                      <c:pt idx="3">
                        <c:v>564560.83669999999</c:v>
                      </c:pt>
                      <c:pt idx="4">
                        <c:v>886144.54720000003</c:v>
                      </c:pt>
                      <c:pt idx="5">
                        <c:v>887182.87430000002</c:v>
                      </c:pt>
                      <c:pt idx="6">
                        <c:v>190516.0344</c:v>
                      </c:pt>
                      <c:pt idx="7">
                        <c:v>190516.0344</c:v>
                      </c:pt>
                      <c:pt idx="8">
                        <c:v>198805.70310000001</c:v>
                      </c:pt>
                    </c:numCache>
                  </c:numRef>
                </c:val>
                <c:extLst>
                  <c:ext xmlns:c16="http://schemas.microsoft.com/office/drawing/2014/chart" uri="{C3380CC4-5D6E-409C-BE32-E72D297353CC}">
                    <c16:uniqueId val="{00000003-0DBD-41D6-8358-CA245A5A925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'[Scenarios - 3 types.xlsx]Scenarios Bgm'!$X$52</c15:sqref>
                        </c15:formulaRef>
                      </c:ext>
                    </c:extLst>
                    <c:strCache>
                      <c:ptCount val="1"/>
                      <c:pt idx="0">
                        <c:v>Mixed -Rm</c:v>
                      </c:pt>
                    </c:strCache>
                  </c:strRef>
                </c:tx>
                <c:spPr>
                  <a:solidFill>
                    <a:schemeClr val="accent5"/>
                  </a:solidFill>
                  <a:ln>
                    <a:noFill/>
                  </a:ln>
                  <a:effectLst/>
                </c:spPr>
                <c:invertIfNegative val="0"/>
                <c:cat>
                  <c:multiLvlStrRef>
                    <c:extLst xmlns:c15="http://schemas.microsoft.com/office/drawing/2012/chart">
                      <c:ext xmlns:c15="http://schemas.microsoft.com/office/drawing/2012/chart" uri="{02D57815-91ED-43cb-92C2-25804820EDAC}">
                        <c15:formulaRef>
                          <c15:sqref>'[Scenarios - 3 types.xlsx]Scenarios Bgm'!$Y$46:$AG$47</c15:sqref>
                        </c15:formulaRef>
                      </c:ext>
                    </c:extLst>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extLst xmlns:c15="http://schemas.microsoft.com/office/drawing/2012/chart">
                      <c:ext xmlns:c15="http://schemas.microsoft.com/office/drawing/2012/chart" uri="{02D57815-91ED-43cb-92C2-25804820EDAC}">
                        <c15:formulaRef>
                          <c15:sqref>'[Scenarios - 3 types.xlsx]Scenarios Bgm'!$Y$52:$AG$52</c15:sqref>
                        </c15:formulaRef>
                      </c:ext>
                    </c:extLst>
                    <c:numCache>
                      <c:formatCode>General</c:formatCode>
                      <c:ptCount val="9"/>
                      <c:pt idx="0">
                        <c:v>251530.4382</c:v>
                      </c:pt>
                      <c:pt idx="1">
                        <c:v>254785.29180000001</c:v>
                      </c:pt>
                      <c:pt idx="2">
                        <c:v>562724.92130000005</c:v>
                      </c:pt>
                      <c:pt idx="3">
                        <c:v>568710.11930000002</c:v>
                      </c:pt>
                      <c:pt idx="4">
                        <c:v>883835.18799999997</c:v>
                      </c:pt>
                      <c:pt idx="5">
                        <c:v>894074.19290000002</c:v>
                      </c:pt>
                      <c:pt idx="6">
                        <c:v>189789.73680000001</c:v>
                      </c:pt>
                      <c:pt idx="7">
                        <c:v>191954.4105</c:v>
                      </c:pt>
                      <c:pt idx="8">
                        <c:v>198805.70310000001</c:v>
                      </c:pt>
                    </c:numCache>
                  </c:numRef>
                </c:val>
                <c:extLst xmlns:c15="http://schemas.microsoft.com/office/drawing/2012/chart">
                  <c:ext xmlns:c16="http://schemas.microsoft.com/office/drawing/2014/chart" uri="{C3380CC4-5D6E-409C-BE32-E72D297353CC}">
                    <c16:uniqueId val="{00000004-0DBD-41D6-8358-CA245A5A925F}"/>
                  </c:ext>
                </c:extLst>
              </c15:ser>
            </c15:filteredBarSeries>
          </c:ext>
        </c:extLst>
      </c:barChart>
      <c:catAx>
        <c:axId val="72357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3580968"/>
        <c:crosses val="autoZero"/>
        <c:auto val="1"/>
        <c:lblAlgn val="ctr"/>
        <c:lblOffset val="100"/>
        <c:noMultiLvlLbl val="0"/>
      </c:catAx>
      <c:valAx>
        <c:axId val="723580968"/>
        <c:scaling>
          <c:orientation val="minMax"/>
          <c:max val="900000"/>
          <c:min val="15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Total</a:t>
                </a:r>
                <a:r>
                  <a:rPr lang="en-GB" baseline="0"/>
                  <a:t> costs per day (€)</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357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Distribution of Costs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'[Scenarios - 3 types.xlsx]Mixed-Rdc'!$K$54</c:f>
              <c:strCache>
                <c:ptCount val="1"/>
                <c:pt idx="0">
                  <c:v>Transport</c:v>
                </c:pt>
              </c:strCache>
            </c:strRef>
          </c:tx>
          <c:spPr>
            <a:solidFill>
              <a:schemeClr val="accent1"/>
            </a:solidFill>
            <a:ln>
              <a:noFill/>
            </a:ln>
            <a:effectLst/>
          </c:spPr>
          <c:invertIfNegative val="0"/>
          <c:cat>
            <c:strRef>
              <c:f>'[Scenarios - 3 types.xlsx]Mixed-Rdc'!$L$53:$T$53</c:f>
              <c:strCache>
                <c:ptCount val="9"/>
                <c:pt idx="0">
                  <c:v>1a</c:v>
                </c:pt>
                <c:pt idx="1">
                  <c:v>1b</c:v>
                </c:pt>
                <c:pt idx="2">
                  <c:v>2a</c:v>
                </c:pt>
                <c:pt idx="3">
                  <c:v>2b</c:v>
                </c:pt>
                <c:pt idx="4">
                  <c:v>3a</c:v>
                </c:pt>
                <c:pt idx="5">
                  <c:v>3b</c:v>
                </c:pt>
                <c:pt idx="6">
                  <c:v>4a</c:v>
                </c:pt>
                <c:pt idx="7">
                  <c:v>4b</c:v>
                </c:pt>
                <c:pt idx="8">
                  <c:v>5ab</c:v>
                </c:pt>
              </c:strCache>
            </c:strRef>
          </c:cat>
          <c:val>
            <c:numRef>
              <c:f>'[Scenarios - 3 types.xlsx]Mixed-Rdc'!$L$54:$T$54</c:f>
              <c:numCache>
                <c:formatCode>General</c:formatCode>
                <c:ptCount val="9"/>
                <c:pt idx="0">
                  <c:v>7336.7191489999996</c:v>
                </c:pt>
                <c:pt idx="1">
                  <c:v>5400.7908859999998</c:v>
                </c:pt>
                <c:pt idx="2">
                  <c:v>9265.2268650000005</c:v>
                </c:pt>
                <c:pt idx="3">
                  <c:v>5365.0155759999998</c:v>
                </c:pt>
                <c:pt idx="4">
                  <c:v>11157.44434</c:v>
                </c:pt>
                <c:pt idx="5">
                  <c:v>5393.1510870000002</c:v>
                </c:pt>
                <c:pt idx="6">
                  <c:v>6996.2672970000003</c:v>
                </c:pt>
                <c:pt idx="7">
                  <c:v>5447.1808849999998</c:v>
                </c:pt>
                <c:pt idx="8">
                  <c:v>6146.1540089999999</c:v>
                </c:pt>
              </c:numCache>
            </c:numRef>
          </c:val>
          <c:extLst>
            <c:ext xmlns:c16="http://schemas.microsoft.com/office/drawing/2014/chart" uri="{C3380CC4-5D6E-409C-BE32-E72D297353CC}">
              <c16:uniqueId val="{00000000-7D84-40D9-AD59-C53F3576806F}"/>
            </c:ext>
          </c:extLst>
        </c:ser>
        <c:ser>
          <c:idx val="1"/>
          <c:order val="1"/>
          <c:tx>
            <c:strRef>
              <c:f>'[Scenarios - 3 types.xlsx]Mixed-Rdc'!$K$55</c:f>
              <c:strCache>
                <c:ptCount val="1"/>
                <c:pt idx="0">
                  <c:v>Disposal</c:v>
                </c:pt>
              </c:strCache>
            </c:strRef>
          </c:tx>
          <c:spPr>
            <a:solidFill>
              <a:schemeClr val="accent2"/>
            </a:solidFill>
            <a:ln>
              <a:noFill/>
            </a:ln>
            <a:effectLst/>
          </c:spPr>
          <c:invertIfNegative val="0"/>
          <c:cat>
            <c:strRef>
              <c:f>'[Scenarios - 3 types.xlsx]Mixed-Rdc'!$L$53:$T$53</c:f>
              <c:strCache>
                <c:ptCount val="9"/>
                <c:pt idx="0">
                  <c:v>1a</c:v>
                </c:pt>
                <c:pt idx="1">
                  <c:v>1b</c:v>
                </c:pt>
                <c:pt idx="2">
                  <c:v>2a</c:v>
                </c:pt>
                <c:pt idx="3">
                  <c:v>2b</c:v>
                </c:pt>
                <c:pt idx="4">
                  <c:v>3a</c:v>
                </c:pt>
                <c:pt idx="5">
                  <c:v>3b</c:v>
                </c:pt>
                <c:pt idx="6">
                  <c:v>4a</c:v>
                </c:pt>
                <c:pt idx="7">
                  <c:v>4b</c:v>
                </c:pt>
                <c:pt idx="8">
                  <c:v>5ab</c:v>
                </c:pt>
              </c:strCache>
            </c:strRef>
          </c:cat>
          <c:val>
            <c:numRef>
              <c:f>'[Scenarios - 3 types.xlsx]Mixed-Rdc'!$L$55:$T$55</c:f>
              <c:numCache>
                <c:formatCode>General</c:formatCode>
                <c:ptCount val="9"/>
                <c:pt idx="0">
                  <c:v>97057.952929999999</c:v>
                </c:pt>
                <c:pt idx="1">
                  <c:v>97057.952929999999</c:v>
                </c:pt>
                <c:pt idx="2">
                  <c:v>64705.301950000001</c:v>
                </c:pt>
                <c:pt idx="3">
                  <c:v>64705.301950000001</c:v>
                </c:pt>
                <c:pt idx="4">
                  <c:v>32352.650979999999</c:v>
                </c:pt>
                <c:pt idx="5">
                  <c:v>32352.650979999999</c:v>
                </c:pt>
                <c:pt idx="6">
                  <c:v>103528.4831</c:v>
                </c:pt>
                <c:pt idx="7">
                  <c:v>103528.4831</c:v>
                </c:pt>
                <c:pt idx="8">
                  <c:v>129410.6039</c:v>
                </c:pt>
              </c:numCache>
            </c:numRef>
          </c:val>
          <c:extLst>
            <c:ext xmlns:c16="http://schemas.microsoft.com/office/drawing/2014/chart" uri="{C3380CC4-5D6E-409C-BE32-E72D297353CC}">
              <c16:uniqueId val="{00000001-7D84-40D9-AD59-C53F3576806F}"/>
            </c:ext>
          </c:extLst>
        </c:ser>
        <c:ser>
          <c:idx val="2"/>
          <c:order val="2"/>
          <c:tx>
            <c:strRef>
              <c:f>'[Scenarios - 3 types.xlsx]Mixed-Rdc'!$K$56</c:f>
              <c:strCache>
                <c:ptCount val="1"/>
                <c:pt idx="0">
                  <c:v>Reparation</c:v>
                </c:pt>
              </c:strCache>
            </c:strRef>
          </c:tx>
          <c:spPr>
            <a:solidFill>
              <a:schemeClr val="accent3"/>
            </a:solidFill>
            <a:ln>
              <a:noFill/>
            </a:ln>
            <a:effectLst/>
          </c:spPr>
          <c:invertIfNegative val="0"/>
          <c:cat>
            <c:strRef>
              <c:f>'[Scenarios - 3 types.xlsx]Mixed-Rdc'!$L$53:$T$53</c:f>
              <c:strCache>
                <c:ptCount val="9"/>
                <c:pt idx="0">
                  <c:v>1a</c:v>
                </c:pt>
                <c:pt idx="1">
                  <c:v>1b</c:v>
                </c:pt>
                <c:pt idx="2">
                  <c:v>2a</c:v>
                </c:pt>
                <c:pt idx="3">
                  <c:v>2b</c:v>
                </c:pt>
                <c:pt idx="4">
                  <c:v>3a</c:v>
                </c:pt>
                <c:pt idx="5">
                  <c:v>3b</c:v>
                </c:pt>
                <c:pt idx="6">
                  <c:v>4a</c:v>
                </c:pt>
                <c:pt idx="7">
                  <c:v>4b</c:v>
                </c:pt>
                <c:pt idx="8">
                  <c:v>5ab</c:v>
                </c:pt>
              </c:strCache>
            </c:strRef>
          </c:cat>
          <c:val>
            <c:numRef>
              <c:f>'[Scenarios - 3 types.xlsx]Mixed-Rdc'!$L$56:$T$56</c:f>
              <c:numCache>
                <c:formatCode>General</c:formatCode>
                <c:ptCount val="9"/>
                <c:pt idx="0">
                  <c:v>60921.981</c:v>
                </c:pt>
                <c:pt idx="1">
                  <c:v>60921.981</c:v>
                </c:pt>
                <c:pt idx="2">
                  <c:v>365531.886</c:v>
                </c:pt>
                <c:pt idx="3">
                  <c:v>365531.886</c:v>
                </c:pt>
                <c:pt idx="4">
                  <c:v>670141.79099999997</c:v>
                </c:pt>
                <c:pt idx="5">
                  <c:v>670141.79099999997</c:v>
                </c:pt>
                <c:pt idx="6">
                  <c:v>0</c:v>
                </c:pt>
                <c:pt idx="7">
                  <c:v>0</c:v>
                </c:pt>
                <c:pt idx="8">
                  <c:v>0</c:v>
                </c:pt>
              </c:numCache>
            </c:numRef>
          </c:val>
          <c:extLst>
            <c:ext xmlns:c16="http://schemas.microsoft.com/office/drawing/2014/chart" uri="{C3380CC4-5D6E-409C-BE32-E72D297353CC}">
              <c16:uniqueId val="{00000002-7D84-40D9-AD59-C53F3576806F}"/>
            </c:ext>
          </c:extLst>
        </c:ser>
        <c:ser>
          <c:idx val="3"/>
          <c:order val="3"/>
          <c:tx>
            <c:strRef>
              <c:f>'[Scenarios - 3 types.xlsx]Mixed-Rdc'!$K$57</c:f>
              <c:strCache>
                <c:ptCount val="1"/>
                <c:pt idx="0">
                  <c:v>Holding</c:v>
                </c:pt>
              </c:strCache>
            </c:strRef>
          </c:tx>
          <c:spPr>
            <a:solidFill>
              <a:schemeClr val="accent4"/>
            </a:solidFill>
            <a:ln>
              <a:noFill/>
            </a:ln>
            <a:effectLst/>
          </c:spPr>
          <c:invertIfNegative val="0"/>
          <c:cat>
            <c:strRef>
              <c:f>'[Scenarios - 3 types.xlsx]Mixed-Rdc'!$L$53:$T$53</c:f>
              <c:strCache>
                <c:ptCount val="9"/>
                <c:pt idx="0">
                  <c:v>1a</c:v>
                </c:pt>
                <c:pt idx="1">
                  <c:v>1b</c:v>
                </c:pt>
                <c:pt idx="2">
                  <c:v>2a</c:v>
                </c:pt>
                <c:pt idx="3">
                  <c:v>2b</c:v>
                </c:pt>
                <c:pt idx="4">
                  <c:v>3a</c:v>
                </c:pt>
                <c:pt idx="5">
                  <c:v>3b</c:v>
                </c:pt>
                <c:pt idx="6">
                  <c:v>4a</c:v>
                </c:pt>
                <c:pt idx="7">
                  <c:v>4b</c:v>
                </c:pt>
                <c:pt idx="8">
                  <c:v>5ab</c:v>
                </c:pt>
              </c:strCache>
            </c:strRef>
          </c:cat>
          <c:val>
            <c:numRef>
              <c:f>'[Scenarios - 3 types.xlsx]Mixed-Rdc'!$L$57:$T$57</c:f>
              <c:numCache>
                <c:formatCode>General</c:formatCode>
                <c:ptCount val="9"/>
                <c:pt idx="0">
                  <c:v>62157.598749999997</c:v>
                </c:pt>
                <c:pt idx="1">
                  <c:v>63709.62</c:v>
                </c:pt>
                <c:pt idx="2">
                  <c:v>85077.78</c:v>
                </c:pt>
                <c:pt idx="3">
                  <c:v>88213.32</c:v>
                </c:pt>
                <c:pt idx="4">
                  <c:v>107982.93829999999</c:v>
                </c:pt>
                <c:pt idx="5">
                  <c:v>112717.02</c:v>
                </c:pt>
                <c:pt idx="6">
                  <c:v>57583.21</c:v>
                </c:pt>
                <c:pt idx="7">
                  <c:v>58808.88</c:v>
                </c:pt>
                <c:pt idx="8">
                  <c:v>49007.4</c:v>
                </c:pt>
              </c:numCache>
            </c:numRef>
          </c:val>
          <c:extLst>
            <c:ext xmlns:c16="http://schemas.microsoft.com/office/drawing/2014/chart" uri="{C3380CC4-5D6E-409C-BE32-E72D297353CC}">
              <c16:uniqueId val="{00000003-7D84-40D9-AD59-C53F3576806F}"/>
            </c:ext>
          </c:extLst>
        </c:ser>
        <c:ser>
          <c:idx val="4"/>
          <c:order val="4"/>
          <c:tx>
            <c:strRef>
              <c:f>'[Scenarios - 3 types.xlsx]Mixed-Rdc'!$K$58</c:f>
              <c:strCache>
                <c:ptCount val="1"/>
                <c:pt idx="0">
                  <c:v>Storage</c:v>
                </c:pt>
              </c:strCache>
            </c:strRef>
          </c:tx>
          <c:spPr>
            <a:solidFill>
              <a:schemeClr val="accent5"/>
            </a:solidFill>
            <a:ln>
              <a:noFill/>
            </a:ln>
            <a:effectLst/>
          </c:spPr>
          <c:invertIfNegative val="0"/>
          <c:cat>
            <c:strRef>
              <c:f>'[Scenarios - 3 types.xlsx]Mixed-Rdc'!$L$53:$T$53</c:f>
              <c:strCache>
                <c:ptCount val="9"/>
                <c:pt idx="0">
                  <c:v>1a</c:v>
                </c:pt>
                <c:pt idx="1">
                  <c:v>1b</c:v>
                </c:pt>
                <c:pt idx="2">
                  <c:v>2a</c:v>
                </c:pt>
                <c:pt idx="3">
                  <c:v>2b</c:v>
                </c:pt>
                <c:pt idx="4">
                  <c:v>3a</c:v>
                </c:pt>
                <c:pt idx="5">
                  <c:v>3b</c:v>
                </c:pt>
                <c:pt idx="6">
                  <c:v>4a</c:v>
                </c:pt>
                <c:pt idx="7">
                  <c:v>4b</c:v>
                </c:pt>
                <c:pt idx="8">
                  <c:v>5ab</c:v>
                </c:pt>
              </c:strCache>
            </c:strRef>
          </c:cat>
          <c:val>
            <c:numRef>
              <c:f>'[Scenarios - 3 types.xlsx]Mixed-Rdc'!$L$58:$T$58</c:f>
              <c:numCache>
                <c:formatCode>General</c:formatCode>
                <c:ptCount val="9"/>
                <c:pt idx="0">
                  <c:v>24581.00405</c:v>
                </c:pt>
                <c:pt idx="1">
                  <c:v>27771.013019999999</c:v>
                </c:pt>
                <c:pt idx="2">
                  <c:v>39107.121500000001</c:v>
                </c:pt>
                <c:pt idx="3">
                  <c:v>45572.944450000003</c:v>
                </c:pt>
                <c:pt idx="4">
                  <c:v>65374.15193</c:v>
                </c:pt>
                <c:pt idx="5">
                  <c:v>75124.150609999997</c:v>
                </c:pt>
                <c:pt idx="6">
                  <c:v>21681.773700000002</c:v>
                </c:pt>
                <c:pt idx="7">
                  <c:v>24210.62674</c:v>
                </c:pt>
                <c:pt idx="8">
                  <c:v>14241.54514</c:v>
                </c:pt>
              </c:numCache>
            </c:numRef>
          </c:val>
          <c:extLst>
            <c:ext xmlns:c16="http://schemas.microsoft.com/office/drawing/2014/chart" uri="{C3380CC4-5D6E-409C-BE32-E72D297353CC}">
              <c16:uniqueId val="{00000004-7D84-40D9-AD59-C53F3576806F}"/>
            </c:ext>
          </c:extLst>
        </c:ser>
        <c:dLbls>
          <c:showLegendKey val="0"/>
          <c:showVal val="0"/>
          <c:showCatName val="0"/>
          <c:showSerName val="0"/>
          <c:showPercent val="0"/>
          <c:showBubbleSize val="0"/>
        </c:dLbls>
        <c:gapWidth val="150"/>
        <c:overlap val="100"/>
        <c:axId val="717347912"/>
        <c:axId val="717345032"/>
      </c:barChart>
      <c:catAx>
        <c:axId val="717347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7345032"/>
        <c:crosses val="autoZero"/>
        <c:auto val="1"/>
        <c:lblAlgn val="ctr"/>
        <c:lblOffset val="100"/>
        <c:noMultiLvlLbl val="0"/>
      </c:catAx>
      <c:valAx>
        <c:axId val="71734503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734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dirty="0"/>
              <a:t>Total Emissions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'Scenarios (2)'!$U$37</c:f>
              <c:strCache>
                <c:ptCount val="1"/>
                <c:pt idx="0">
                  <c:v>Central </c:v>
                </c:pt>
              </c:strCache>
            </c:strRef>
          </c:tx>
          <c:spPr>
            <a:solidFill>
              <a:schemeClr val="accent1"/>
            </a:solidFill>
            <a:ln>
              <a:noFill/>
            </a:ln>
            <a:effectLst/>
          </c:spPr>
          <c:invertIfNegative val="0"/>
          <c:cat>
            <c:multiLvlStrRef>
              <c:f>'Scenarios (2)'!$V$35:$AD$36</c:f>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f>'Scenarios (2)'!$V$37:$AD$37</c:f>
              <c:numCache>
                <c:formatCode>General</c:formatCode>
                <c:ptCount val="9"/>
                <c:pt idx="0">
                  <c:v>340205.5932</c:v>
                </c:pt>
                <c:pt idx="1">
                  <c:v>340205.5932</c:v>
                </c:pt>
                <c:pt idx="2">
                  <c:v>260552.0589</c:v>
                </c:pt>
                <c:pt idx="3">
                  <c:v>260552.0589</c:v>
                </c:pt>
                <c:pt idx="4">
                  <c:v>178924.554</c:v>
                </c:pt>
                <c:pt idx="5">
                  <c:v>178924.554</c:v>
                </c:pt>
                <c:pt idx="6">
                  <c:v>358443.43420000002</c:v>
                </c:pt>
                <c:pt idx="7">
                  <c:v>358443.43420000002</c:v>
                </c:pt>
                <c:pt idx="8">
                  <c:v>442939.6347</c:v>
                </c:pt>
              </c:numCache>
            </c:numRef>
          </c:val>
          <c:extLst>
            <c:ext xmlns:c16="http://schemas.microsoft.com/office/drawing/2014/chart" uri="{C3380CC4-5D6E-409C-BE32-E72D297353CC}">
              <c16:uniqueId val="{00000000-0CA3-4463-AE7B-3C2BF392188F}"/>
            </c:ext>
          </c:extLst>
        </c:ser>
        <c:ser>
          <c:idx val="2"/>
          <c:order val="2"/>
          <c:tx>
            <c:strRef>
              <c:f>'Scenarios (2)'!$U$39</c:f>
              <c:strCache>
                <c:ptCount val="1"/>
                <c:pt idx="0">
                  <c:v>Decentral</c:v>
                </c:pt>
              </c:strCache>
            </c:strRef>
          </c:tx>
          <c:spPr>
            <a:solidFill>
              <a:schemeClr val="accent3"/>
            </a:solidFill>
            <a:ln>
              <a:noFill/>
            </a:ln>
            <a:effectLst/>
          </c:spPr>
          <c:invertIfNegative val="0"/>
          <c:cat>
            <c:multiLvlStrRef>
              <c:f>'Scenarios (2)'!$V$35:$AD$36</c:f>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f>'Scenarios (2)'!$V$39:$AD$39</c:f>
              <c:numCache>
                <c:formatCode>General</c:formatCode>
                <c:ptCount val="9"/>
                <c:pt idx="0">
                  <c:v>337813.72560000001</c:v>
                </c:pt>
                <c:pt idx="1">
                  <c:v>337813.72560000001</c:v>
                </c:pt>
                <c:pt idx="2">
                  <c:v>252280.44529999999</c:v>
                </c:pt>
                <c:pt idx="3">
                  <c:v>252280.44529999999</c:v>
                </c:pt>
                <c:pt idx="4">
                  <c:v>166821.18280000001</c:v>
                </c:pt>
                <c:pt idx="5">
                  <c:v>166821.18280000001</c:v>
                </c:pt>
                <c:pt idx="6">
                  <c:v>354965.82130000001</c:v>
                </c:pt>
                <c:pt idx="7">
                  <c:v>354965.82130000001</c:v>
                </c:pt>
                <c:pt idx="8">
                  <c:v>442939.6347</c:v>
                </c:pt>
              </c:numCache>
            </c:numRef>
          </c:val>
          <c:extLst>
            <c:ext xmlns:c16="http://schemas.microsoft.com/office/drawing/2014/chart" uri="{C3380CC4-5D6E-409C-BE32-E72D297353CC}">
              <c16:uniqueId val="{00000001-0CA3-4463-AE7B-3C2BF392188F}"/>
            </c:ext>
          </c:extLst>
        </c:ser>
        <c:ser>
          <c:idx val="3"/>
          <c:order val="3"/>
          <c:tx>
            <c:strRef>
              <c:f>'Scenarios (2)'!$U$40</c:f>
              <c:strCache>
                <c:ptCount val="1"/>
                <c:pt idx="0">
                  <c:v>Mixed</c:v>
                </c:pt>
              </c:strCache>
            </c:strRef>
          </c:tx>
          <c:spPr>
            <a:solidFill>
              <a:schemeClr val="accent4"/>
            </a:solidFill>
            <a:ln>
              <a:noFill/>
            </a:ln>
            <a:effectLst/>
          </c:spPr>
          <c:invertIfNegative val="0"/>
          <c:cat>
            <c:multiLvlStrRef>
              <c:f>'Scenarios (2)'!$V$35:$AD$36</c:f>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f>'Scenarios (2)'!$V$40:$AD$40</c:f>
              <c:numCache>
                <c:formatCode>General</c:formatCode>
                <c:ptCount val="9"/>
                <c:pt idx="0">
                  <c:v>340055.80479999998</c:v>
                </c:pt>
                <c:pt idx="1">
                  <c:v>337813.72560000001</c:v>
                </c:pt>
                <c:pt idx="2">
                  <c:v>256797.4425</c:v>
                </c:pt>
                <c:pt idx="3">
                  <c:v>252280.44529999999</c:v>
                </c:pt>
                <c:pt idx="4">
                  <c:v>173497.05100000001</c:v>
                </c:pt>
                <c:pt idx="5">
                  <c:v>166821.18280000001</c:v>
                </c:pt>
                <c:pt idx="6">
                  <c:v>356759.88280000002</c:v>
                </c:pt>
                <c:pt idx="7">
                  <c:v>354965.82130000001</c:v>
                </c:pt>
                <c:pt idx="8">
                  <c:v>442939.6347</c:v>
                </c:pt>
              </c:numCache>
            </c:numRef>
          </c:val>
          <c:extLst>
            <c:ext xmlns:c16="http://schemas.microsoft.com/office/drawing/2014/chart" uri="{C3380CC4-5D6E-409C-BE32-E72D297353CC}">
              <c16:uniqueId val="{00000002-0CA3-4463-AE7B-3C2BF392188F}"/>
            </c:ext>
          </c:extLst>
        </c:ser>
        <c:dLbls>
          <c:showLegendKey val="0"/>
          <c:showVal val="0"/>
          <c:showCatName val="0"/>
          <c:showSerName val="0"/>
          <c:showPercent val="0"/>
          <c:showBubbleSize val="0"/>
        </c:dLbls>
        <c:gapWidth val="219"/>
        <c:overlap val="-27"/>
        <c:axId val="720404616"/>
        <c:axId val="720399216"/>
        <c:extLst>
          <c:ext xmlns:c15="http://schemas.microsoft.com/office/drawing/2012/chart" uri="{02D57815-91ED-43cb-92C2-25804820EDAC}">
            <c15:filteredBarSeries>
              <c15:ser>
                <c:idx val="1"/>
                <c:order val="1"/>
                <c:tx>
                  <c:strRef>
                    <c:extLst>
                      <c:ext uri="{02D57815-91ED-43cb-92C2-25804820EDAC}">
                        <c15:formulaRef>
                          <c15:sqref>'Scenarios (2)'!$U$38</c15:sqref>
                        </c15:formulaRef>
                      </c:ext>
                    </c:extLst>
                    <c:strCache>
                      <c:ptCount val="1"/>
                      <c:pt idx="0">
                        <c:v>Central-Rm</c:v>
                      </c:pt>
                    </c:strCache>
                  </c:strRef>
                </c:tx>
                <c:spPr>
                  <a:solidFill>
                    <a:schemeClr val="accent2"/>
                  </a:solidFill>
                  <a:ln>
                    <a:noFill/>
                  </a:ln>
                  <a:effectLst/>
                </c:spPr>
                <c:invertIfNegative val="0"/>
                <c:cat>
                  <c:multiLvlStrRef>
                    <c:extLst>
                      <c:ext uri="{02D57815-91ED-43cb-92C2-25804820EDAC}">
                        <c15:formulaRef>
                          <c15:sqref>'Scenarios (2)'!$V$35:$AD$36</c15:sqref>
                        </c15:formulaRef>
                      </c:ext>
                    </c:extLst>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extLst>
                      <c:ext uri="{02D57815-91ED-43cb-92C2-25804820EDAC}">
                        <c15:formulaRef>
                          <c15:sqref>'Scenarios (2)'!$V$38:$AD$38</c15:sqref>
                        </c15:formulaRef>
                      </c:ext>
                    </c:extLst>
                    <c:numCache>
                      <c:formatCode>General</c:formatCode>
                      <c:ptCount val="9"/>
                      <c:pt idx="0">
                        <c:v>342042.64159999997</c:v>
                      </c:pt>
                      <c:pt idx="1">
                        <c:v>342030.24400000001</c:v>
                      </c:pt>
                      <c:pt idx="2">
                        <c:v>260321.45110000001</c:v>
                      </c:pt>
                      <c:pt idx="3">
                        <c:v>260176.82740000001</c:v>
                      </c:pt>
                      <c:pt idx="4">
                        <c:v>178539.57769999999</c:v>
                      </c:pt>
                      <c:pt idx="5">
                        <c:v>178214.69589999999</c:v>
                      </c:pt>
                      <c:pt idx="6">
                        <c:v>358443.43420000002</c:v>
                      </c:pt>
                      <c:pt idx="7">
                        <c:v>358443.43420000002</c:v>
                      </c:pt>
                      <c:pt idx="8">
                        <c:v>442939.6347</c:v>
                      </c:pt>
                    </c:numCache>
                  </c:numRef>
                </c:val>
                <c:extLst>
                  <c:ext xmlns:c16="http://schemas.microsoft.com/office/drawing/2014/chart" uri="{C3380CC4-5D6E-409C-BE32-E72D297353CC}">
                    <c16:uniqueId val="{00000003-0CA3-4463-AE7B-3C2BF392188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'Scenarios (2)'!$U$41</c15:sqref>
                        </c15:formulaRef>
                      </c:ext>
                    </c:extLst>
                    <c:strCache>
                      <c:ptCount val="1"/>
                      <c:pt idx="0">
                        <c:v>Mixed -Rm</c:v>
                      </c:pt>
                    </c:strCache>
                  </c:strRef>
                </c:tx>
                <c:spPr>
                  <a:solidFill>
                    <a:schemeClr val="accent5"/>
                  </a:solidFill>
                  <a:ln>
                    <a:noFill/>
                  </a:ln>
                  <a:effectLst/>
                </c:spPr>
                <c:invertIfNegative val="0"/>
                <c:cat>
                  <c:multiLvlStrRef>
                    <c:extLst xmlns:c15="http://schemas.microsoft.com/office/drawing/2012/chart">
                      <c:ext xmlns:c15="http://schemas.microsoft.com/office/drawing/2012/chart" uri="{02D57815-91ED-43cb-92C2-25804820EDAC}">
                        <c15:formulaRef>
                          <c15:sqref>'Scenarios (2)'!$V$35:$AD$36</c15:sqref>
                        </c15:formulaRef>
                      </c:ext>
                    </c:extLst>
                    <c:multiLvlStrCache>
                      <c:ptCount val="9"/>
                      <c:lvl>
                        <c:pt idx="0">
                          <c:v>a</c:v>
                        </c:pt>
                        <c:pt idx="1">
                          <c:v>b</c:v>
                        </c:pt>
                        <c:pt idx="2">
                          <c:v>a</c:v>
                        </c:pt>
                        <c:pt idx="3">
                          <c:v>b</c:v>
                        </c:pt>
                        <c:pt idx="4">
                          <c:v>a</c:v>
                        </c:pt>
                        <c:pt idx="5">
                          <c:v>b</c:v>
                        </c:pt>
                        <c:pt idx="6">
                          <c:v>a</c:v>
                        </c:pt>
                        <c:pt idx="7">
                          <c:v>b</c:v>
                        </c:pt>
                        <c:pt idx="8">
                          <c:v>a/b</c:v>
                        </c:pt>
                      </c:lvl>
                      <c:lvl>
                        <c:pt idx="0">
                          <c:v>1</c:v>
                        </c:pt>
                        <c:pt idx="2">
                          <c:v>2</c:v>
                        </c:pt>
                        <c:pt idx="4">
                          <c:v>3</c:v>
                        </c:pt>
                        <c:pt idx="6">
                          <c:v>4</c:v>
                        </c:pt>
                        <c:pt idx="8">
                          <c:v>5</c:v>
                        </c:pt>
                      </c:lvl>
                    </c:multiLvlStrCache>
                  </c:multiLvlStrRef>
                </c:cat>
                <c:val>
                  <c:numRef>
                    <c:extLst xmlns:c15="http://schemas.microsoft.com/office/drawing/2012/chart">
                      <c:ext xmlns:c15="http://schemas.microsoft.com/office/drawing/2012/chart" uri="{02D57815-91ED-43cb-92C2-25804820EDAC}">
                        <c15:formulaRef>
                          <c15:sqref>'Scenarios (2)'!$V$41:$AD$41</c15:sqref>
                        </c15:formulaRef>
                      </c:ext>
                    </c:extLst>
                    <c:numCache>
                      <c:formatCode>General</c:formatCode>
                      <c:ptCount val="9"/>
                      <c:pt idx="0">
                        <c:v>340057.81819999998</c:v>
                      </c:pt>
                      <c:pt idx="1">
                        <c:v>337812.76199999999</c:v>
                      </c:pt>
                      <c:pt idx="2">
                        <c:v>256626.861</c:v>
                      </c:pt>
                      <c:pt idx="3">
                        <c:v>252216.86739999999</c:v>
                      </c:pt>
                      <c:pt idx="4">
                        <c:v>173213.36079999999</c:v>
                      </c:pt>
                      <c:pt idx="5">
                        <c:v>166685.6814</c:v>
                      </c:pt>
                      <c:pt idx="6">
                        <c:v>356759.88280000002</c:v>
                      </c:pt>
                      <c:pt idx="7">
                        <c:v>354965.82130000001</c:v>
                      </c:pt>
                      <c:pt idx="8">
                        <c:v>442939.6347</c:v>
                      </c:pt>
                    </c:numCache>
                  </c:numRef>
                </c:val>
                <c:extLst xmlns:c15="http://schemas.microsoft.com/office/drawing/2012/chart">
                  <c:ext xmlns:c16="http://schemas.microsoft.com/office/drawing/2014/chart" uri="{C3380CC4-5D6E-409C-BE32-E72D297353CC}">
                    <c16:uniqueId val="{00000004-0CA3-4463-AE7B-3C2BF392188F}"/>
                  </c:ext>
                </c:extLst>
              </c15:ser>
            </c15:filteredBarSeries>
          </c:ext>
        </c:extLst>
      </c:barChart>
      <c:catAx>
        <c:axId val="72040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0399216"/>
        <c:crosses val="autoZero"/>
        <c:auto val="1"/>
        <c:lblAlgn val="ctr"/>
        <c:lblOffset val="100"/>
        <c:noMultiLvlLbl val="0"/>
      </c:catAx>
      <c:valAx>
        <c:axId val="720399216"/>
        <c:scaling>
          <c:orientation val="minMax"/>
          <c:max val="450000"/>
          <c:min val="150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Total emissions per day (kg Co2 eq.)</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040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Distribution of Emissions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'[Scenarios - 3 types.xlsx]Mixed-Rdc'!$K$63</c:f>
              <c:strCache>
                <c:ptCount val="1"/>
                <c:pt idx="0">
                  <c:v>Transport</c:v>
                </c:pt>
              </c:strCache>
            </c:strRef>
          </c:tx>
          <c:spPr>
            <a:solidFill>
              <a:schemeClr val="accent1"/>
            </a:solidFill>
            <a:ln>
              <a:noFill/>
            </a:ln>
            <a:effectLst/>
          </c:spPr>
          <c:invertIfNegative val="0"/>
          <c:cat>
            <c:strRef>
              <c:f>'[Scenarios - 3 types.xlsx]Mixed-Rdc'!$L$62:$T$62</c:f>
              <c:strCache>
                <c:ptCount val="9"/>
                <c:pt idx="0">
                  <c:v>1a</c:v>
                </c:pt>
                <c:pt idx="1">
                  <c:v>1b</c:v>
                </c:pt>
                <c:pt idx="2">
                  <c:v>2a</c:v>
                </c:pt>
                <c:pt idx="3">
                  <c:v>2b</c:v>
                </c:pt>
                <c:pt idx="4">
                  <c:v>3a</c:v>
                </c:pt>
                <c:pt idx="5">
                  <c:v>3b</c:v>
                </c:pt>
                <c:pt idx="6">
                  <c:v>4a</c:v>
                </c:pt>
                <c:pt idx="7">
                  <c:v>4b</c:v>
                </c:pt>
                <c:pt idx="8">
                  <c:v>5ab</c:v>
                </c:pt>
              </c:strCache>
            </c:strRef>
          </c:cat>
          <c:val>
            <c:numRef>
              <c:f>'[Scenarios - 3 types.xlsx]Mixed-Rdc'!$L$63:$T$63</c:f>
              <c:numCache>
                <c:formatCode>General</c:formatCode>
                <c:ptCount val="9"/>
                <c:pt idx="0">
                  <c:v>8496.9600969999992</c:v>
                </c:pt>
                <c:pt idx="1">
                  <c:v>6254.8809240000001</c:v>
                </c:pt>
                <c:pt idx="2">
                  <c:v>10730.4452</c:v>
                </c:pt>
                <c:pt idx="3">
                  <c:v>6213.4480460000004</c:v>
                </c:pt>
                <c:pt idx="4">
                  <c:v>12921.90112</c:v>
                </c:pt>
                <c:pt idx="5">
                  <c:v>6246.0329540000002</c:v>
                </c:pt>
                <c:pt idx="6">
                  <c:v>8102.6686229999996</c:v>
                </c:pt>
                <c:pt idx="7">
                  <c:v>6308.6071149999998</c:v>
                </c:pt>
                <c:pt idx="8">
                  <c:v>6146.1540089999999</c:v>
                </c:pt>
              </c:numCache>
            </c:numRef>
          </c:val>
          <c:extLst>
            <c:ext xmlns:c16="http://schemas.microsoft.com/office/drawing/2014/chart" uri="{C3380CC4-5D6E-409C-BE32-E72D297353CC}">
              <c16:uniqueId val="{00000000-08FD-4C1D-91D4-C1F002DAE21E}"/>
            </c:ext>
          </c:extLst>
        </c:ser>
        <c:ser>
          <c:idx val="1"/>
          <c:order val="1"/>
          <c:tx>
            <c:strRef>
              <c:f>'[Scenarios - 3 types.xlsx]Mixed-Rdc'!$K$64</c:f>
              <c:strCache>
                <c:ptCount val="1"/>
                <c:pt idx="0">
                  <c:v>Disposal</c:v>
                </c:pt>
              </c:strCache>
            </c:strRef>
          </c:tx>
          <c:spPr>
            <a:solidFill>
              <a:schemeClr val="accent3"/>
            </a:solidFill>
            <a:ln>
              <a:noFill/>
            </a:ln>
            <a:effectLst/>
          </c:spPr>
          <c:invertIfNegative val="0"/>
          <c:cat>
            <c:strRef>
              <c:f>'[Scenarios - 3 types.xlsx]Mixed-Rdc'!$L$62:$T$62</c:f>
              <c:strCache>
                <c:ptCount val="9"/>
                <c:pt idx="0">
                  <c:v>1a</c:v>
                </c:pt>
                <c:pt idx="1">
                  <c:v>1b</c:v>
                </c:pt>
                <c:pt idx="2">
                  <c:v>2a</c:v>
                </c:pt>
                <c:pt idx="3">
                  <c:v>2b</c:v>
                </c:pt>
                <c:pt idx="4">
                  <c:v>3a</c:v>
                </c:pt>
                <c:pt idx="5">
                  <c:v>3b</c:v>
                </c:pt>
                <c:pt idx="6">
                  <c:v>4a</c:v>
                </c:pt>
                <c:pt idx="7">
                  <c:v>4b</c:v>
                </c:pt>
                <c:pt idx="8">
                  <c:v>5ab</c:v>
                </c:pt>
              </c:strCache>
            </c:strRef>
          </c:cat>
          <c:val>
            <c:numRef>
              <c:f>'[Scenarios - 3 types.xlsx]Mixed-Rdc'!$L$64:$T$64</c:f>
              <c:numCache>
                <c:formatCode>General</c:formatCode>
                <c:ptCount val="9"/>
                <c:pt idx="0">
                  <c:v>326866.13829999999</c:v>
                </c:pt>
                <c:pt idx="1">
                  <c:v>326866.13829999999</c:v>
                </c:pt>
                <c:pt idx="2">
                  <c:v>217910.75880000001</c:v>
                </c:pt>
                <c:pt idx="3">
                  <c:v>217910.75880000001</c:v>
                </c:pt>
                <c:pt idx="4">
                  <c:v>108955.37940000001</c:v>
                </c:pt>
                <c:pt idx="5">
                  <c:v>108955.37940000001</c:v>
                </c:pt>
                <c:pt idx="6">
                  <c:v>348657.21409999998</c:v>
                </c:pt>
                <c:pt idx="7">
                  <c:v>348657.21409999998</c:v>
                </c:pt>
                <c:pt idx="8">
                  <c:v>435821.51770000003</c:v>
                </c:pt>
              </c:numCache>
            </c:numRef>
          </c:val>
          <c:extLst>
            <c:ext xmlns:c16="http://schemas.microsoft.com/office/drawing/2014/chart" uri="{C3380CC4-5D6E-409C-BE32-E72D297353CC}">
              <c16:uniqueId val="{00000001-08FD-4C1D-91D4-C1F002DAE21E}"/>
            </c:ext>
          </c:extLst>
        </c:ser>
        <c:ser>
          <c:idx val="2"/>
          <c:order val="2"/>
          <c:tx>
            <c:strRef>
              <c:f>'[Scenarios - 3 types.xlsx]Mixed-Rdc'!$K$65</c:f>
              <c:strCache>
                <c:ptCount val="1"/>
                <c:pt idx="0">
                  <c:v>Reparation</c:v>
                </c:pt>
              </c:strCache>
            </c:strRef>
          </c:tx>
          <c:spPr>
            <a:solidFill>
              <a:schemeClr val="accent5"/>
            </a:solidFill>
            <a:ln>
              <a:noFill/>
            </a:ln>
            <a:effectLst/>
          </c:spPr>
          <c:invertIfNegative val="0"/>
          <c:cat>
            <c:strRef>
              <c:f>'[Scenarios - 3 types.xlsx]Mixed-Rdc'!$L$62:$T$62</c:f>
              <c:strCache>
                <c:ptCount val="9"/>
                <c:pt idx="0">
                  <c:v>1a</c:v>
                </c:pt>
                <c:pt idx="1">
                  <c:v>1b</c:v>
                </c:pt>
                <c:pt idx="2">
                  <c:v>2a</c:v>
                </c:pt>
                <c:pt idx="3">
                  <c:v>2b</c:v>
                </c:pt>
                <c:pt idx="4">
                  <c:v>3a</c:v>
                </c:pt>
                <c:pt idx="5">
                  <c:v>3b</c:v>
                </c:pt>
                <c:pt idx="6">
                  <c:v>4a</c:v>
                </c:pt>
                <c:pt idx="7">
                  <c:v>4b</c:v>
                </c:pt>
                <c:pt idx="8">
                  <c:v>5ab</c:v>
                </c:pt>
              </c:strCache>
            </c:strRef>
          </c:cat>
          <c:val>
            <c:numRef>
              <c:f>'[Scenarios - 3 types.xlsx]Mixed-Rdc'!$L$65:$T$65</c:f>
              <c:numCache>
                <c:formatCode>General</c:formatCode>
                <c:ptCount val="9"/>
                <c:pt idx="0">
                  <c:v>4692.7064049999999</c:v>
                </c:pt>
                <c:pt idx="1">
                  <c:v>4692.7064049999999</c:v>
                </c:pt>
                <c:pt idx="2">
                  <c:v>28156.238430000001</c:v>
                </c:pt>
                <c:pt idx="3">
                  <c:v>28156.238430000001</c:v>
                </c:pt>
                <c:pt idx="4">
                  <c:v>51619.77046</c:v>
                </c:pt>
                <c:pt idx="5">
                  <c:v>51619.77046</c:v>
                </c:pt>
                <c:pt idx="6">
                  <c:v>0</c:v>
                </c:pt>
                <c:pt idx="7">
                  <c:v>0</c:v>
                </c:pt>
                <c:pt idx="8">
                  <c:v>0</c:v>
                </c:pt>
              </c:numCache>
            </c:numRef>
          </c:val>
          <c:extLst>
            <c:ext xmlns:c16="http://schemas.microsoft.com/office/drawing/2014/chart" uri="{C3380CC4-5D6E-409C-BE32-E72D297353CC}">
              <c16:uniqueId val="{00000002-08FD-4C1D-91D4-C1F002DAE21E}"/>
            </c:ext>
          </c:extLst>
        </c:ser>
        <c:dLbls>
          <c:showLegendKey val="0"/>
          <c:showVal val="0"/>
          <c:showCatName val="0"/>
          <c:showSerName val="0"/>
          <c:showPercent val="0"/>
          <c:showBubbleSize val="0"/>
        </c:dLbls>
        <c:gapWidth val="150"/>
        <c:overlap val="100"/>
        <c:axId val="721624520"/>
        <c:axId val="721624880"/>
      </c:barChart>
      <c:catAx>
        <c:axId val="721624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1624880"/>
        <c:crosses val="autoZero"/>
        <c:auto val="1"/>
        <c:lblAlgn val="ctr"/>
        <c:lblOffset val="100"/>
        <c:noMultiLvlLbl val="0"/>
      </c:catAx>
      <c:valAx>
        <c:axId val="72162488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162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8A6D3-3E8B-4C41-80AF-4C5C53DD0485}"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8345F607-DE68-449E-9359-C4F0CDBDE3B9}">
      <dgm:prSet/>
      <dgm:spPr/>
      <dgm:t>
        <a:bodyPr/>
        <a:lstStyle/>
        <a:p>
          <a:r>
            <a:rPr lang="nl-NL"/>
            <a:t>Doel overheid</a:t>
          </a:r>
          <a:endParaRPr lang="en-US"/>
        </a:p>
      </dgm:t>
    </dgm:pt>
    <dgm:pt modelId="{B1C15104-EFBD-486E-9456-CA0D2852A56C}" type="parTrans" cxnId="{363136DD-569F-4895-8E6E-434EFB9D4627}">
      <dgm:prSet/>
      <dgm:spPr/>
      <dgm:t>
        <a:bodyPr/>
        <a:lstStyle/>
        <a:p>
          <a:endParaRPr lang="en-US"/>
        </a:p>
      </dgm:t>
    </dgm:pt>
    <dgm:pt modelId="{4107CE90-FF2F-47D4-99BB-D667C5950409}" type="sibTrans" cxnId="{363136DD-569F-4895-8E6E-434EFB9D4627}">
      <dgm:prSet/>
      <dgm:spPr/>
      <dgm:t>
        <a:bodyPr/>
        <a:lstStyle/>
        <a:p>
          <a:endParaRPr lang="en-US"/>
        </a:p>
      </dgm:t>
    </dgm:pt>
    <dgm:pt modelId="{61D0E669-841C-45D2-83B7-81AF687CB136}">
      <dgm:prSet/>
      <dgm:spPr/>
      <dgm:t>
        <a:bodyPr/>
        <a:lstStyle/>
        <a:p>
          <a:pPr>
            <a:buClr>
              <a:schemeClr val="tx1"/>
            </a:buClr>
          </a:pPr>
          <a:r>
            <a:rPr lang="nl-NL" b="1" dirty="0">
              <a:solidFill>
                <a:schemeClr val="accent4"/>
              </a:solidFill>
            </a:rPr>
            <a:t>In 2030</a:t>
          </a:r>
          <a:endParaRPr lang="en-US" dirty="0">
            <a:solidFill>
              <a:schemeClr val="accent4"/>
            </a:solidFill>
          </a:endParaRPr>
        </a:p>
      </dgm:t>
    </dgm:pt>
    <dgm:pt modelId="{0AA54A2E-2B0F-4E6C-B498-4DE2CA224D8C}" type="parTrans" cxnId="{7F190E1B-3ACD-47B9-ADDA-7CCA38F3F2A4}">
      <dgm:prSet/>
      <dgm:spPr/>
      <dgm:t>
        <a:bodyPr/>
        <a:lstStyle/>
        <a:p>
          <a:endParaRPr lang="en-US"/>
        </a:p>
      </dgm:t>
    </dgm:pt>
    <dgm:pt modelId="{E15F067A-6282-40F6-B99E-96AB06B8C003}" type="sibTrans" cxnId="{7F190E1B-3ACD-47B9-ADDA-7CCA38F3F2A4}">
      <dgm:prSet/>
      <dgm:spPr/>
      <dgm:t>
        <a:bodyPr/>
        <a:lstStyle/>
        <a:p>
          <a:endParaRPr lang="en-US"/>
        </a:p>
      </dgm:t>
    </dgm:pt>
    <dgm:pt modelId="{5ED113BB-37FA-4861-9115-1B0E780BCA8D}">
      <dgm:prSet/>
      <dgm:spPr/>
      <dgm:t>
        <a:bodyPr/>
        <a:lstStyle/>
        <a:p>
          <a:r>
            <a:rPr lang="nl-NL" dirty="0"/>
            <a:t>55% CO2 reductie;</a:t>
          </a:r>
          <a:endParaRPr lang="en-US" dirty="0"/>
        </a:p>
      </dgm:t>
    </dgm:pt>
    <dgm:pt modelId="{81B267B4-6557-4651-B7DA-03952AE25B48}" type="parTrans" cxnId="{D907D802-3C27-41D7-8499-DB815E0D5703}">
      <dgm:prSet/>
      <dgm:spPr/>
      <dgm:t>
        <a:bodyPr/>
        <a:lstStyle/>
        <a:p>
          <a:endParaRPr lang="en-US"/>
        </a:p>
      </dgm:t>
    </dgm:pt>
    <dgm:pt modelId="{A3625505-6FB5-4583-99F4-22004E292FE7}" type="sibTrans" cxnId="{D907D802-3C27-41D7-8499-DB815E0D5703}">
      <dgm:prSet/>
      <dgm:spPr/>
      <dgm:t>
        <a:bodyPr/>
        <a:lstStyle/>
        <a:p>
          <a:endParaRPr lang="en-US"/>
        </a:p>
      </dgm:t>
    </dgm:pt>
    <dgm:pt modelId="{01CFCBE1-D650-487C-B6EC-AF2E6706E6C9}">
      <dgm:prSet/>
      <dgm:spPr/>
      <dgm:t>
        <a:bodyPr/>
        <a:lstStyle/>
        <a:p>
          <a:r>
            <a:rPr lang="nl-NL" dirty="0"/>
            <a:t>50% reductie gebruik grondstoffen. </a:t>
          </a:r>
          <a:endParaRPr lang="en-US" dirty="0"/>
        </a:p>
      </dgm:t>
    </dgm:pt>
    <dgm:pt modelId="{5FD6502B-E9FC-44FB-B2ED-C810D574A2FA}" type="parTrans" cxnId="{3807C12D-29FA-46AC-BAD8-560D9105E71C}">
      <dgm:prSet/>
      <dgm:spPr/>
      <dgm:t>
        <a:bodyPr/>
        <a:lstStyle/>
        <a:p>
          <a:endParaRPr lang="en-US"/>
        </a:p>
      </dgm:t>
    </dgm:pt>
    <dgm:pt modelId="{6319FCE0-194C-4072-8322-9FD356EA0726}" type="sibTrans" cxnId="{3807C12D-29FA-46AC-BAD8-560D9105E71C}">
      <dgm:prSet/>
      <dgm:spPr/>
      <dgm:t>
        <a:bodyPr/>
        <a:lstStyle/>
        <a:p>
          <a:endParaRPr lang="en-US"/>
        </a:p>
      </dgm:t>
    </dgm:pt>
    <dgm:pt modelId="{DFF83003-B635-4388-A492-CBE9AE450BF0}">
      <dgm:prSet/>
      <dgm:spPr/>
      <dgm:t>
        <a:bodyPr/>
        <a:lstStyle/>
        <a:p>
          <a:r>
            <a:rPr lang="nl-NL" dirty="0"/>
            <a:t>Voor meubels betekent dit:</a:t>
          </a:r>
          <a:endParaRPr lang="en-US" dirty="0"/>
        </a:p>
      </dgm:t>
    </dgm:pt>
    <dgm:pt modelId="{ACAD787D-6C54-4EB5-A2A0-F432AF60E49F}" type="parTrans" cxnId="{299EE83E-C7E4-4C78-BC3E-A30BD588AB5A}">
      <dgm:prSet/>
      <dgm:spPr/>
      <dgm:t>
        <a:bodyPr/>
        <a:lstStyle/>
        <a:p>
          <a:endParaRPr lang="en-US"/>
        </a:p>
      </dgm:t>
    </dgm:pt>
    <dgm:pt modelId="{C4057FE8-773B-4C43-ACF0-099CF6CD7D8C}" type="sibTrans" cxnId="{299EE83E-C7E4-4C78-BC3E-A30BD588AB5A}">
      <dgm:prSet/>
      <dgm:spPr/>
      <dgm:t>
        <a:bodyPr/>
        <a:lstStyle/>
        <a:p>
          <a:endParaRPr lang="en-US"/>
        </a:p>
      </dgm:t>
    </dgm:pt>
    <dgm:pt modelId="{EAAD1A8A-ED35-413E-B436-DEF773858D13}">
      <dgm:prSet/>
      <dgm:spPr/>
      <dgm:t>
        <a:bodyPr/>
        <a:lstStyle/>
        <a:p>
          <a:r>
            <a:rPr lang="nl-NL"/>
            <a:t>Meubels worden langer gebruikt;</a:t>
          </a:r>
          <a:endParaRPr lang="en-US"/>
        </a:p>
      </dgm:t>
    </dgm:pt>
    <dgm:pt modelId="{0AAAD52E-95C2-479B-B0D6-02E92B07DD17}" type="parTrans" cxnId="{CA4D36ED-E045-4321-AB4E-4F76F2E7D414}">
      <dgm:prSet/>
      <dgm:spPr/>
      <dgm:t>
        <a:bodyPr/>
        <a:lstStyle/>
        <a:p>
          <a:endParaRPr lang="en-US"/>
        </a:p>
      </dgm:t>
    </dgm:pt>
    <dgm:pt modelId="{EA5E8253-92A8-4F9A-9677-988783D38B04}" type="sibTrans" cxnId="{CA4D36ED-E045-4321-AB4E-4F76F2E7D414}">
      <dgm:prSet/>
      <dgm:spPr/>
      <dgm:t>
        <a:bodyPr/>
        <a:lstStyle/>
        <a:p>
          <a:endParaRPr lang="en-US"/>
        </a:p>
      </dgm:t>
    </dgm:pt>
    <dgm:pt modelId="{295903A5-EA74-4D07-8ED0-22B28B816A22}">
      <dgm:prSet/>
      <dgm:spPr/>
      <dgm:t>
        <a:bodyPr/>
        <a:lstStyle/>
        <a:p>
          <a:r>
            <a:rPr lang="nl-NL" dirty="0"/>
            <a:t>Betere inzameling van afgedankte meubels.</a:t>
          </a:r>
          <a:endParaRPr lang="en-US" dirty="0"/>
        </a:p>
      </dgm:t>
    </dgm:pt>
    <dgm:pt modelId="{1191B112-56A5-47C7-8D21-A0556BC2C23F}" type="parTrans" cxnId="{B385D4B9-4652-4625-9014-5F00474554A6}">
      <dgm:prSet/>
      <dgm:spPr/>
      <dgm:t>
        <a:bodyPr/>
        <a:lstStyle/>
        <a:p>
          <a:endParaRPr lang="en-US"/>
        </a:p>
      </dgm:t>
    </dgm:pt>
    <dgm:pt modelId="{1624B0CB-9FFE-48E5-BC43-471CF5169386}" type="sibTrans" cxnId="{B385D4B9-4652-4625-9014-5F00474554A6}">
      <dgm:prSet/>
      <dgm:spPr/>
      <dgm:t>
        <a:bodyPr/>
        <a:lstStyle/>
        <a:p>
          <a:endParaRPr lang="en-US"/>
        </a:p>
      </dgm:t>
    </dgm:pt>
    <dgm:pt modelId="{BE0FC422-6014-460B-A913-7C0F4489FC65}">
      <dgm:prSet/>
      <dgm:spPr/>
      <dgm:t>
        <a:bodyPr/>
        <a:lstStyle/>
        <a:p>
          <a:r>
            <a:rPr lang="nl-NL" b="1"/>
            <a:t>Probleem</a:t>
          </a:r>
          <a:endParaRPr lang="en-US"/>
        </a:p>
      </dgm:t>
    </dgm:pt>
    <dgm:pt modelId="{F5A4A7E9-5C3C-403C-BB90-408B4D019578}" type="parTrans" cxnId="{73F71FB5-EB94-4DB9-825E-6ECC7ABAD0F3}">
      <dgm:prSet/>
      <dgm:spPr/>
      <dgm:t>
        <a:bodyPr/>
        <a:lstStyle/>
        <a:p>
          <a:endParaRPr lang="en-US"/>
        </a:p>
      </dgm:t>
    </dgm:pt>
    <dgm:pt modelId="{47C367DA-96BA-49AA-B8C9-28C1D7D89359}" type="sibTrans" cxnId="{73F71FB5-EB94-4DB9-825E-6ECC7ABAD0F3}">
      <dgm:prSet/>
      <dgm:spPr/>
      <dgm:t>
        <a:bodyPr/>
        <a:lstStyle/>
        <a:p>
          <a:endParaRPr lang="en-US"/>
        </a:p>
      </dgm:t>
    </dgm:pt>
    <dgm:pt modelId="{78F2BAF5-0A90-4605-9AC6-FE4C1188D0E5}">
      <dgm:prSet/>
      <dgm:spPr/>
      <dgm:t>
        <a:bodyPr/>
        <a:lstStyle/>
        <a:p>
          <a:r>
            <a:rPr lang="nl-NL" dirty="0"/>
            <a:t>7.385.384 stuk meubels per jaar </a:t>
          </a:r>
          <a:r>
            <a:rPr lang="nl-NL" b="1" dirty="0">
              <a:solidFill>
                <a:schemeClr val="accent4"/>
              </a:solidFill>
            </a:rPr>
            <a:t>verbrand</a:t>
          </a:r>
          <a:r>
            <a:rPr lang="nl-NL" dirty="0"/>
            <a:t> in Nederland</a:t>
          </a:r>
          <a:endParaRPr lang="en-US" dirty="0"/>
        </a:p>
      </dgm:t>
    </dgm:pt>
    <dgm:pt modelId="{93F8267A-8769-4876-AE86-B00268FD0D9F}" type="parTrans" cxnId="{77B791CC-B5A5-45C9-B8B3-12213F44B998}">
      <dgm:prSet/>
      <dgm:spPr/>
      <dgm:t>
        <a:bodyPr/>
        <a:lstStyle/>
        <a:p>
          <a:endParaRPr lang="en-US"/>
        </a:p>
      </dgm:t>
    </dgm:pt>
    <dgm:pt modelId="{2C8DB822-F9DD-4A69-A8A3-8695C66C947A}" type="sibTrans" cxnId="{77B791CC-B5A5-45C9-B8B3-12213F44B998}">
      <dgm:prSet/>
      <dgm:spPr/>
      <dgm:t>
        <a:bodyPr/>
        <a:lstStyle/>
        <a:p>
          <a:endParaRPr lang="en-US"/>
        </a:p>
      </dgm:t>
    </dgm:pt>
    <dgm:pt modelId="{7236379E-BFFF-40B7-9CB3-B3D250DF2AFF}">
      <dgm:prSet/>
      <dgm:spPr/>
      <dgm:t>
        <a:bodyPr/>
        <a:lstStyle/>
        <a:p>
          <a:r>
            <a:rPr lang="nl-NL"/>
            <a:t>0,89 meubels per huishouden per jaar</a:t>
          </a:r>
          <a:endParaRPr lang="en-US"/>
        </a:p>
      </dgm:t>
    </dgm:pt>
    <dgm:pt modelId="{997DBF24-5A0C-4748-AC0E-ACAB55EECB95}" type="parTrans" cxnId="{F075EB91-A644-4FBB-96F7-A010E7017483}">
      <dgm:prSet/>
      <dgm:spPr/>
      <dgm:t>
        <a:bodyPr/>
        <a:lstStyle/>
        <a:p>
          <a:endParaRPr lang="en-US"/>
        </a:p>
      </dgm:t>
    </dgm:pt>
    <dgm:pt modelId="{5F45A6F8-443C-4F5D-BC38-CE453BC52440}" type="sibTrans" cxnId="{F075EB91-A644-4FBB-96F7-A010E7017483}">
      <dgm:prSet/>
      <dgm:spPr/>
      <dgm:t>
        <a:bodyPr/>
        <a:lstStyle/>
        <a:p>
          <a:endParaRPr lang="en-US"/>
        </a:p>
      </dgm:t>
    </dgm:pt>
    <dgm:pt modelId="{EEC52A40-7E8A-450A-9AD9-50BDF7B037EA}">
      <dgm:prSet/>
      <dgm:spPr/>
      <dgm:t>
        <a:bodyPr/>
        <a:lstStyle/>
        <a:p>
          <a:r>
            <a:rPr lang="nl-NL"/>
            <a:t>Bestaat uit</a:t>
          </a:r>
          <a:endParaRPr lang="en-US"/>
        </a:p>
      </dgm:t>
    </dgm:pt>
    <dgm:pt modelId="{8DA6264E-8A16-4F65-A000-E375F6D9099C}" type="parTrans" cxnId="{444CE084-F9A0-46E9-AB9D-F8E18C9A87E4}">
      <dgm:prSet/>
      <dgm:spPr/>
      <dgm:t>
        <a:bodyPr/>
        <a:lstStyle/>
        <a:p>
          <a:endParaRPr lang="en-US"/>
        </a:p>
      </dgm:t>
    </dgm:pt>
    <dgm:pt modelId="{85CF6913-9C00-434B-A529-569CC984CD6F}" type="sibTrans" cxnId="{444CE084-F9A0-46E9-AB9D-F8E18C9A87E4}">
      <dgm:prSet/>
      <dgm:spPr/>
      <dgm:t>
        <a:bodyPr/>
        <a:lstStyle/>
        <a:p>
          <a:endParaRPr lang="en-US"/>
        </a:p>
      </dgm:t>
    </dgm:pt>
    <dgm:pt modelId="{58CE4CF3-2245-416D-A8A9-45A73F7FBBD4}">
      <dgm:prSet/>
      <dgm:spPr/>
      <dgm:t>
        <a:bodyPr/>
        <a:lstStyle/>
        <a:p>
          <a:r>
            <a:rPr lang="nl-NL"/>
            <a:t>Goede staat: 1.508.400 (20%)</a:t>
          </a:r>
          <a:endParaRPr lang="en-US"/>
        </a:p>
      </dgm:t>
    </dgm:pt>
    <dgm:pt modelId="{3C3E274D-EBA7-4302-9805-6A508E537C76}" type="parTrans" cxnId="{C066F0A2-001D-48CC-B728-0ADB004424E7}">
      <dgm:prSet/>
      <dgm:spPr/>
      <dgm:t>
        <a:bodyPr/>
        <a:lstStyle/>
        <a:p>
          <a:endParaRPr lang="en-US"/>
        </a:p>
      </dgm:t>
    </dgm:pt>
    <dgm:pt modelId="{D861CE0A-9779-420F-A820-193C75BE289A}" type="sibTrans" cxnId="{C066F0A2-001D-48CC-B728-0ADB004424E7}">
      <dgm:prSet/>
      <dgm:spPr/>
      <dgm:t>
        <a:bodyPr/>
        <a:lstStyle/>
        <a:p>
          <a:endParaRPr lang="en-US"/>
        </a:p>
      </dgm:t>
    </dgm:pt>
    <dgm:pt modelId="{0F8D5879-DCBF-4FD7-8017-3E7194467C74}">
      <dgm:prSet/>
      <dgm:spPr/>
      <dgm:t>
        <a:bodyPr/>
        <a:lstStyle/>
        <a:p>
          <a:r>
            <a:rPr lang="nl-NL"/>
            <a:t>0,18 meubel per huishouden per jaar.</a:t>
          </a:r>
          <a:endParaRPr lang="en-US"/>
        </a:p>
      </dgm:t>
    </dgm:pt>
    <dgm:pt modelId="{D26D4A2D-1EED-4F3A-8F1A-DB1C1272BDAB}" type="parTrans" cxnId="{6936F4A8-C664-4D78-9E76-F037FA1D4EF8}">
      <dgm:prSet/>
      <dgm:spPr/>
      <dgm:t>
        <a:bodyPr/>
        <a:lstStyle/>
        <a:p>
          <a:endParaRPr lang="en-US"/>
        </a:p>
      </dgm:t>
    </dgm:pt>
    <dgm:pt modelId="{FB02E389-1B15-4E3F-AFF3-D0463CE9C3B3}" type="sibTrans" cxnId="{6936F4A8-C664-4D78-9E76-F037FA1D4EF8}">
      <dgm:prSet/>
      <dgm:spPr/>
      <dgm:t>
        <a:bodyPr/>
        <a:lstStyle/>
        <a:p>
          <a:endParaRPr lang="en-US"/>
        </a:p>
      </dgm:t>
    </dgm:pt>
    <dgm:pt modelId="{3C7119B9-29A4-4C04-8281-97D77DA5FA16}">
      <dgm:prSet/>
      <dgm:spPr/>
      <dgm:t>
        <a:bodyPr/>
        <a:lstStyle/>
        <a:p>
          <a:r>
            <a:rPr lang="nl-NL"/>
            <a:t>Reparatie: 5.876.884 (80%)</a:t>
          </a:r>
          <a:endParaRPr lang="en-US"/>
        </a:p>
      </dgm:t>
    </dgm:pt>
    <dgm:pt modelId="{BB1A40DD-F940-4895-804A-7CF6B77D610C}" type="parTrans" cxnId="{717D423E-8C63-4553-8287-EC8B10B7988B}">
      <dgm:prSet/>
      <dgm:spPr/>
      <dgm:t>
        <a:bodyPr/>
        <a:lstStyle/>
        <a:p>
          <a:endParaRPr lang="en-US"/>
        </a:p>
      </dgm:t>
    </dgm:pt>
    <dgm:pt modelId="{2DEAD6B6-184B-466B-9677-4C0E87896329}" type="sibTrans" cxnId="{717D423E-8C63-4553-8287-EC8B10B7988B}">
      <dgm:prSet/>
      <dgm:spPr/>
      <dgm:t>
        <a:bodyPr/>
        <a:lstStyle/>
        <a:p>
          <a:endParaRPr lang="en-US"/>
        </a:p>
      </dgm:t>
    </dgm:pt>
    <dgm:pt modelId="{5FC2E8ED-6AFD-4CAB-BE1E-985F34794415}">
      <dgm:prSet/>
      <dgm:spPr/>
      <dgm:t>
        <a:bodyPr/>
        <a:lstStyle/>
        <a:p>
          <a:r>
            <a:rPr lang="nl-NL"/>
            <a:t>0,71 meubel per huishouden per jaar. </a:t>
          </a:r>
          <a:endParaRPr lang="en-US"/>
        </a:p>
      </dgm:t>
    </dgm:pt>
    <dgm:pt modelId="{F105EBCC-2743-4C06-9EDD-62388EB34B82}" type="parTrans" cxnId="{3A91D5E8-854A-4EAE-BC5E-D3208CE2A30E}">
      <dgm:prSet/>
      <dgm:spPr/>
      <dgm:t>
        <a:bodyPr/>
        <a:lstStyle/>
        <a:p>
          <a:endParaRPr lang="en-US"/>
        </a:p>
      </dgm:t>
    </dgm:pt>
    <dgm:pt modelId="{67AFDCF4-E1F7-4AE8-8608-C1BB05A49A58}" type="sibTrans" cxnId="{3A91D5E8-854A-4EAE-BC5E-D3208CE2A30E}">
      <dgm:prSet/>
      <dgm:spPr/>
      <dgm:t>
        <a:bodyPr/>
        <a:lstStyle/>
        <a:p>
          <a:endParaRPr lang="en-US"/>
        </a:p>
      </dgm:t>
    </dgm:pt>
    <dgm:pt modelId="{48C1EAC2-98EB-4873-91C7-64793656D145}" type="pres">
      <dgm:prSet presAssocID="{A058A6D3-3E8B-4C41-80AF-4C5C53DD0485}" presName="linear" presStyleCnt="0">
        <dgm:presLayoutVars>
          <dgm:dir/>
          <dgm:animLvl val="lvl"/>
          <dgm:resizeHandles val="exact"/>
        </dgm:presLayoutVars>
      </dgm:prSet>
      <dgm:spPr/>
    </dgm:pt>
    <dgm:pt modelId="{A6A0D493-7B71-46B5-B4E6-4C0C40BDA0B9}" type="pres">
      <dgm:prSet presAssocID="{8345F607-DE68-449E-9359-C4F0CDBDE3B9}" presName="parentLin" presStyleCnt="0"/>
      <dgm:spPr/>
    </dgm:pt>
    <dgm:pt modelId="{79247F7D-8AF4-4003-8B6C-3E1C07D92748}" type="pres">
      <dgm:prSet presAssocID="{8345F607-DE68-449E-9359-C4F0CDBDE3B9}" presName="parentLeftMargin" presStyleLbl="node1" presStyleIdx="0" presStyleCnt="2"/>
      <dgm:spPr/>
    </dgm:pt>
    <dgm:pt modelId="{0DCD7283-2D6C-4B4F-818B-E68CF897DA51}" type="pres">
      <dgm:prSet presAssocID="{8345F607-DE68-449E-9359-C4F0CDBDE3B9}" presName="parentText" presStyleLbl="node1" presStyleIdx="0" presStyleCnt="2">
        <dgm:presLayoutVars>
          <dgm:chMax val="0"/>
          <dgm:bulletEnabled val="1"/>
        </dgm:presLayoutVars>
      </dgm:prSet>
      <dgm:spPr/>
    </dgm:pt>
    <dgm:pt modelId="{ADA6A213-F5BF-48F8-BDEB-5D42A6DDE793}" type="pres">
      <dgm:prSet presAssocID="{8345F607-DE68-449E-9359-C4F0CDBDE3B9}" presName="negativeSpace" presStyleCnt="0"/>
      <dgm:spPr/>
    </dgm:pt>
    <dgm:pt modelId="{264A1A2D-2E5A-46F0-87A0-23841777A0FA}" type="pres">
      <dgm:prSet presAssocID="{8345F607-DE68-449E-9359-C4F0CDBDE3B9}" presName="childText" presStyleLbl="conFgAcc1" presStyleIdx="0" presStyleCnt="2">
        <dgm:presLayoutVars>
          <dgm:bulletEnabled val="1"/>
        </dgm:presLayoutVars>
      </dgm:prSet>
      <dgm:spPr/>
    </dgm:pt>
    <dgm:pt modelId="{668DCAF5-678B-4C99-9453-B8A7A48FA757}" type="pres">
      <dgm:prSet presAssocID="{4107CE90-FF2F-47D4-99BB-D667C5950409}" presName="spaceBetweenRectangles" presStyleCnt="0"/>
      <dgm:spPr/>
    </dgm:pt>
    <dgm:pt modelId="{8A065CBC-DF50-4B03-AC58-37DE98ECA174}" type="pres">
      <dgm:prSet presAssocID="{BE0FC422-6014-460B-A913-7C0F4489FC65}" presName="parentLin" presStyleCnt="0"/>
      <dgm:spPr/>
    </dgm:pt>
    <dgm:pt modelId="{034EF3F4-F70E-4E72-A85B-0043173700B7}" type="pres">
      <dgm:prSet presAssocID="{BE0FC422-6014-460B-A913-7C0F4489FC65}" presName="parentLeftMargin" presStyleLbl="node1" presStyleIdx="0" presStyleCnt="2"/>
      <dgm:spPr/>
    </dgm:pt>
    <dgm:pt modelId="{BE10AFBF-0E98-421B-8744-E128A6CCAA0A}" type="pres">
      <dgm:prSet presAssocID="{BE0FC422-6014-460B-A913-7C0F4489FC65}" presName="parentText" presStyleLbl="node1" presStyleIdx="1" presStyleCnt="2">
        <dgm:presLayoutVars>
          <dgm:chMax val="0"/>
          <dgm:bulletEnabled val="1"/>
        </dgm:presLayoutVars>
      </dgm:prSet>
      <dgm:spPr/>
    </dgm:pt>
    <dgm:pt modelId="{5DAD9763-206E-42B6-8765-EDB3395C4EAA}" type="pres">
      <dgm:prSet presAssocID="{BE0FC422-6014-460B-A913-7C0F4489FC65}" presName="negativeSpace" presStyleCnt="0"/>
      <dgm:spPr/>
    </dgm:pt>
    <dgm:pt modelId="{026D8B6D-D70B-4F42-9A85-D22CC2206869}" type="pres">
      <dgm:prSet presAssocID="{BE0FC422-6014-460B-A913-7C0F4489FC65}" presName="childText" presStyleLbl="conFgAcc1" presStyleIdx="1" presStyleCnt="2">
        <dgm:presLayoutVars>
          <dgm:bulletEnabled val="1"/>
        </dgm:presLayoutVars>
      </dgm:prSet>
      <dgm:spPr/>
    </dgm:pt>
  </dgm:ptLst>
  <dgm:cxnLst>
    <dgm:cxn modelId="{61E76C02-86A2-4C66-BFC0-D0C928E683CD}" type="presOf" srcId="{295903A5-EA74-4D07-8ED0-22B28B816A22}" destId="{264A1A2D-2E5A-46F0-87A0-23841777A0FA}" srcOrd="0" destOrd="5" presId="urn:microsoft.com/office/officeart/2005/8/layout/list1"/>
    <dgm:cxn modelId="{D907D802-3C27-41D7-8499-DB815E0D5703}" srcId="{61D0E669-841C-45D2-83B7-81AF687CB136}" destId="{5ED113BB-37FA-4861-9115-1B0E780BCA8D}" srcOrd="0" destOrd="0" parTransId="{81B267B4-6557-4651-B7DA-03952AE25B48}" sibTransId="{A3625505-6FB5-4583-99F4-22004E292FE7}"/>
    <dgm:cxn modelId="{78410F09-E5C0-4470-BFA7-A82015B80483}" type="presOf" srcId="{A058A6D3-3E8B-4C41-80AF-4C5C53DD0485}" destId="{48C1EAC2-98EB-4873-91C7-64793656D145}" srcOrd="0" destOrd="0" presId="urn:microsoft.com/office/officeart/2005/8/layout/list1"/>
    <dgm:cxn modelId="{4CDE120A-1FB7-4852-8376-0AF1B983A167}" type="presOf" srcId="{7236379E-BFFF-40B7-9CB3-B3D250DF2AFF}" destId="{026D8B6D-D70B-4F42-9A85-D22CC2206869}" srcOrd="0" destOrd="1" presId="urn:microsoft.com/office/officeart/2005/8/layout/list1"/>
    <dgm:cxn modelId="{BB34410C-7424-4B12-BB95-9B4D71AE63E6}" type="presOf" srcId="{78F2BAF5-0A90-4605-9AC6-FE4C1188D0E5}" destId="{026D8B6D-D70B-4F42-9A85-D22CC2206869}" srcOrd="0" destOrd="0" presId="urn:microsoft.com/office/officeart/2005/8/layout/list1"/>
    <dgm:cxn modelId="{B9728917-E4D1-47C2-852B-B8C8231A5BD6}" type="presOf" srcId="{58CE4CF3-2245-416D-A8A9-45A73F7FBBD4}" destId="{026D8B6D-D70B-4F42-9A85-D22CC2206869}" srcOrd="0" destOrd="3" presId="urn:microsoft.com/office/officeart/2005/8/layout/list1"/>
    <dgm:cxn modelId="{7F190E1B-3ACD-47B9-ADDA-7CCA38F3F2A4}" srcId="{8345F607-DE68-449E-9359-C4F0CDBDE3B9}" destId="{61D0E669-841C-45D2-83B7-81AF687CB136}" srcOrd="0" destOrd="0" parTransId="{0AA54A2E-2B0F-4E6C-B498-4DE2CA224D8C}" sibTransId="{E15F067A-6282-40F6-B99E-96AB06B8C003}"/>
    <dgm:cxn modelId="{3807C12D-29FA-46AC-BAD8-560D9105E71C}" srcId="{61D0E669-841C-45D2-83B7-81AF687CB136}" destId="{01CFCBE1-D650-487C-B6EC-AF2E6706E6C9}" srcOrd="1" destOrd="0" parTransId="{5FD6502B-E9FC-44FB-B2ED-C810D574A2FA}" sibTransId="{6319FCE0-194C-4072-8322-9FD356EA0726}"/>
    <dgm:cxn modelId="{717D423E-8C63-4553-8287-EC8B10B7988B}" srcId="{EEC52A40-7E8A-450A-9AD9-50BDF7B037EA}" destId="{3C7119B9-29A4-4C04-8281-97D77DA5FA16}" srcOrd="1" destOrd="0" parTransId="{BB1A40DD-F940-4895-804A-7CF6B77D610C}" sibTransId="{2DEAD6B6-184B-466B-9677-4C0E87896329}"/>
    <dgm:cxn modelId="{299EE83E-C7E4-4C78-BC3E-A30BD588AB5A}" srcId="{8345F607-DE68-449E-9359-C4F0CDBDE3B9}" destId="{DFF83003-B635-4388-A492-CBE9AE450BF0}" srcOrd="1" destOrd="0" parTransId="{ACAD787D-6C54-4EB5-A2A0-F432AF60E49F}" sibTransId="{C4057FE8-773B-4C43-ACF0-099CF6CD7D8C}"/>
    <dgm:cxn modelId="{195E9D60-E528-4842-A41E-C6A351072B3D}" type="presOf" srcId="{DFF83003-B635-4388-A492-CBE9AE450BF0}" destId="{264A1A2D-2E5A-46F0-87A0-23841777A0FA}" srcOrd="0" destOrd="3" presId="urn:microsoft.com/office/officeart/2005/8/layout/list1"/>
    <dgm:cxn modelId="{8BDDDF66-3456-4BE0-A668-C0B7072B511C}" type="presOf" srcId="{61D0E669-841C-45D2-83B7-81AF687CB136}" destId="{264A1A2D-2E5A-46F0-87A0-23841777A0FA}" srcOrd="0" destOrd="0" presId="urn:microsoft.com/office/officeart/2005/8/layout/list1"/>
    <dgm:cxn modelId="{1B81D449-E784-4CF8-BD5F-5054F590D5A1}" type="presOf" srcId="{5ED113BB-37FA-4861-9115-1B0E780BCA8D}" destId="{264A1A2D-2E5A-46F0-87A0-23841777A0FA}" srcOrd="0" destOrd="1" presId="urn:microsoft.com/office/officeart/2005/8/layout/list1"/>
    <dgm:cxn modelId="{D2AE206A-421C-49B9-BA04-E4A51A47A984}" type="presOf" srcId="{3C7119B9-29A4-4C04-8281-97D77DA5FA16}" destId="{026D8B6D-D70B-4F42-9A85-D22CC2206869}" srcOrd="0" destOrd="5" presId="urn:microsoft.com/office/officeart/2005/8/layout/list1"/>
    <dgm:cxn modelId="{444CE084-F9A0-46E9-AB9D-F8E18C9A87E4}" srcId="{BE0FC422-6014-460B-A913-7C0F4489FC65}" destId="{EEC52A40-7E8A-450A-9AD9-50BDF7B037EA}" srcOrd="1" destOrd="0" parTransId="{8DA6264E-8A16-4F65-A000-E375F6D9099C}" sibTransId="{85CF6913-9C00-434B-A529-569CC984CD6F}"/>
    <dgm:cxn modelId="{F1285B88-A4F1-46D1-8BA4-CDEC83A91D5C}" type="presOf" srcId="{BE0FC422-6014-460B-A913-7C0F4489FC65}" destId="{034EF3F4-F70E-4E72-A85B-0043173700B7}" srcOrd="0" destOrd="0" presId="urn:microsoft.com/office/officeart/2005/8/layout/list1"/>
    <dgm:cxn modelId="{F075EB91-A644-4FBB-96F7-A010E7017483}" srcId="{78F2BAF5-0A90-4605-9AC6-FE4C1188D0E5}" destId="{7236379E-BFFF-40B7-9CB3-B3D250DF2AFF}" srcOrd="0" destOrd="0" parTransId="{997DBF24-5A0C-4748-AC0E-ACAB55EECB95}" sibTransId="{5F45A6F8-443C-4F5D-BC38-CE453BC52440}"/>
    <dgm:cxn modelId="{C066F0A2-001D-48CC-B728-0ADB004424E7}" srcId="{EEC52A40-7E8A-450A-9AD9-50BDF7B037EA}" destId="{58CE4CF3-2245-416D-A8A9-45A73F7FBBD4}" srcOrd="0" destOrd="0" parTransId="{3C3E274D-EBA7-4302-9805-6A508E537C76}" sibTransId="{D861CE0A-9779-420F-A820-193C75BE289A}"/>
    <dgm:cxn modelId="{45AF6EA5-C298-4F0E-9533-500A519AFFFD}" type="presOf" srcId="{0F8D5879-DCBF-4FD7-8017-3E7194467C74}" destId="{026D8B6D-D70B-4F42-9A85-D22CC2206869}" srcOrd="0" destOrd="4" presId="urn:microsoft.com/office/officeart/2005/8/layout/list1"/>
    <dgm:cxn modelId="{6936F4A8-C664-4D78-9E76-F037FA1D4EF8}" srcId="{58CE4CF3-2245-416D-A8A9-45A73F7FBBD4}" destId="{0F8D5879-DCBF-4FD7-8017-3E7194467C74}" srcOrd="0" destOrd="0" parTransId="{D26D4A2D-1EED-4F3A-8F1A-DB1C1272BDAB}" sibTransId="{FB02E389-1B15-4E3F-AFF3-D0463CE9C3B3}"/>
    <dgm:cxn modelId="{73F71FB5-EB94-4DB9-825E-6ECC7ABAD0F3}" srcId="{A058A6D3-3E8B-4C41-80AF-4C5C53DD0485}" destId="{BE0FC422-6014-460B-A913-7C0F4489FC65}" srcOrd="1" destOrd="0" parTransId="{F5A4A7E9-5C3C-403C-BB90-408B4D019578}" sibTransId="{47C367DA-96BA-49AA-B8C9-28C1D7D89359}"/>
    <dgm:cxn modelId="{8B66AAB5-99E0-42FC-BF8D-126586F74D27}" type="presOf" srcId="{BE0FC422-6014-460B-A913-7C0F4489FC65}" destId="{BE10AFBF-0E98-421B-8744-E128A6CCAA0A}" srcOrd="1" destOrd="0" presId="urn:microsoft.com/office/officeart/2005/8/layout/list1"/>
    <dgm:cxn modelId="{B385D4B9-4652-4625-9014-5F00474554A6}" srcId="{DFF83003-B635-4388-A492-CBE9AE450BF0}" destId="{295903A5-EA74-4D07-8ED0-22B28B816A22}" srcOrd="1" destOrd="0" parTransId="{1191B112-56A5-47C7-8D21-A0556BC2C23F}" sibTransId="{1624B0CB-9FFE-48E5-BC43-471CF5169386}"/>
    <dgm:cxn modelId="{F0E331BA-5C56-4127-963A-96A0FAD20A48}" type="presOf" srcId="{5FC2E8ED-6AFD-4CAB-BE1E-985F34794415}" destId="{026D8B6D-D70B-4F42-9A85-D22CC2206869}" srcOrd="0" destOrd="6" presId="urn:microsoft.com/office/officeart/2005/8/layout/list1"/>
    <dgm:cxn modelId="{459BA3C9-0915-4522-A8BA-1DF2D0A70650}" type="presOf" srcId="{8345F607-DE68-449E-9359-C4F0CDBDE3B9}" destId="{0DCD7283-2D6C-4B4F-818B-E68CF897DA51}" srcOrd="1" destOrd="0" presId="urn:microsoft.com/office/officeart/2005/8/layout/list1"/>
    <dgm:cxn modelId="{77B791CC-B5A5-45C9-B8B3-12213F44B998}" srcId="{BE0FC422-6014-460B-A913-7C0F4489FC65}" destId="{78F2BAF5-0A90-4605-9AC6-FE4C1188D0E5}" srcOrd="0" destOrd="0" parTransId="{93F8267A-8769-4876-AE86-B00268FD0D9F}" sibTransId="{2C8DB822-F9DD-4A69-A8A3-8695C66C947A}"/>
    <dgm:cxn modelId="{FE46ECD2-28F6-468C-8F73-E9022E0A5BDC}" type="presOf" srcId="{EEC52A40-7E8A-450A-9AD9-50BDF7B037EA}" destId="{026D8B6D-D70B-4F42-9A85-D22CC2206869}" srcOrd="0" destOrd="2" presId="urn:microsoft.com/office/officeart/2005/8/layout/list1"/>
    <dgm:cxn modelId="{C8662BD3-7838-4571-A407-FA1607076295}" type="presOf" srcId="{EAAD1A8A-ED35-413E-B436-DEF773858D13}" destId="{264A1A2D-2E5A-46F0-87A0-23841777A0FA}" srcOrd="0" destOrd="4" presId="urn:microsoft.com/office/officeart/2005/8/layout/list1"/>
    <dgm:cxn modelId="{363136DD-569F-4895-8E6E-434EFB9D4627}" srcId="{A058A6D3-3E8B-4C41-80AF-4C5C53DD0485}" destId="{8345F607-DE68-449E-9359-C4F0CDBDE3B9}" srcOrd="0" destOrd="0" parTransId="{B1C15104-EFBD-486E-9456-CA0D2852A56C}" sibTransId="{4107CE90-FF2F-47D4-99BB-D667C5950409}"/>
    <dgm:cxn modelId="{3A91D5E8-854A-4EAE-BC5E-D3208CE2A30E}" srcId="{3C7119B9-29A4-4C04-8281-97D77DA5FA16}" destId="{5FC2E8ED-6AFD-4CAB-BE1E-985F34794415}" srcOrd="0" destOrd="0" parTransId="{F105EBCC-2743-4C06-9EDD-62388EB34B82}" sibTransId="{67AFDCF4-E1F7-4AE8-8608-C1BB05A49A58}"/>
    <dgm:cxn modelId="{CA4D36ED-E045-4321-AB4E-4F76F2E7D414}" srcId="{DFF83003-B635-4388-A492-CBE9AE450BF0}" destId="{EAAD1A8A-ED35-413E-B436-DEF773858D13}" srcOrd="0" destOrd="0" parTransId="{0AAAD52E-95C2-479B-B0D6-02E92B07DD17}" sibTransId="{EA5E8253-92A8-4F9A-9677-988783D38B04}"/>
    <dgm:cxn modelId="{3A9A20EE-A08F-43EE-ACB3-E7A35F26137F}" type="presOf" srcId="{01CFCBE1-D650-487C-B6EC-AF2E6706E6C9}" destId="{264A1A2D-2E5A-46F0-87A0-23841777A0FA}" srcOrd="0" destOrd="2" presId="urn:microsoft.com/office/officeart/2005/8/layout/list1"/>
    <dgm:cxn modelId="{26FE94F9-885D-4618-9AE6-2D832810FE86}" type="presOf" srcId="{8345F607-DE68-449E-9359-C4F0CDBDE3B9}" destId="{79247F7D-8AF4-4003-8B6C-3E1C07D92748}" srcOrd="0" destOrd="0" presId="urn:microsoft.com/office/officeart/2005/8/layout/list1"/>
    <dgm:cxn modelId="{E1AF726F-7872-49FC-8223-D750DB8616EF}" type="presParOf" srcId="{48C1EAC2-98EB-4873-91C7-64793656D145}" destId="{A6A0D493-7B71-46B5-B4E6-4C0C40BDA0B9}" srcOrd="0" destOrd="0" presId="urn:microsoft.com/office/officeart/2005/8/layout/list1"/>
    <dgm:cxn modelId="{36FD01FE-CF02-4248-892E-6B1356B99D01}" type="presParOf" srcId="{A6A0D493-7B71-46B5-B4E6-4C0C40BDA0B9}" destId="{79247F7D-8AF4-4003-8B6C-3E1C07D92748}" srcOrd="0" destOrd="0" presId="urn:microsoft.com/office/officeart/2005/8/layout/list1"/>
    <dgm:cxn modelId="{63B7F6CC-0940-4568-BB48-8FE889AAA79A}" type="presParOf" srcId="{A6A0D493-7B71-46B5-B4E6-4C0C40BDA0B9}" destId="{0DCD7283-2D6C-4B4F-818B-E68CF897DA51}" srcOrd="1" destOrd="0" presId="urn:microsoft.com/office/officeart/2005/8/layout/list1"/>
    <dgm:cxn modelId="{2D99A6E9-C831-4B7C-98E3-B2D15D739A3E}" type="presParOf" srcId="{48C1EAC2-98EB-4873-91C7-64793656D145}" destId="{ADA6A213-F5BF-48F8-BDEB-5D42A6DDE793}" srcOrd="1" destOrd="0" presId="urn:microsoft.com/office/officeart/2005/8/layout/list1"/>
    <dgm:cxn modelId="{46DF2A00-1EC9-4A28-974F-E0A7ECE32A2A}" type="presParOf" srcId="{48C1EAC2-98EB-4873-91C7-64793656D145}" destId="{264A1A2D-2E5A-46F0-87A0-23841777A0FA}" srcOrd="2" destOrd="0" presId="urn:microsoft.com/office/officeart/2005/8/layout/list1"/>
    <dgm:cxn modelId="{11A85586-4CE9-46EE-989E-4DDB8E483064}" type="presParOf" srcId="{48C1EAC2-98EB-4873-91C7-64793656D145}" destId="{668DCAF5-678B-4C99-9453-B8A7A48FA757}" srcOrd="3" destOrd="0" presId="urn:microsoft.com/office/officeart/2005/8/layout/list1"/>
    <dgm:cxn modelId="{239B963B-291A-4BC3-AC7B-BF9CBACB7A51}" type="presParOf" srcId="{48C1EAC2-98EB-4873-91C7-64793656D145}" destId="{8A065CBC-DF50-4B03-AC58-37DE98ECA174}" srcOrd="4" destOrd="0" presId="urn:microsoft.com/office/officeart/2005/8/layout/list1"/>
    <dgm:cxn modelId="{010E61D8-E3BF-44E1-9269-A20A3527001D}" type="presParOf" srcId="{8A065CBC-DF50-4B03-AC58-37DE98ECA174}" destId="{034EF3F4-F70E-4E72-A85B-0043173700B7}" srcOrd="0" destOrd="0" presId="urn:microsoft.com/office/officeart/2005/8/layout/list1"/>
    <dgm:cxn modelId="{FA5953F0-1D0F-4314-A1C4-69A1B7CEA941}" type="presParOf" srcId="{8A065CBC-DF50-4B03-AC58-37DE98ECA174}" destId="{BE10AFBF-0E98-421B-8744-E128A6CCAA0A}" srcOrd="1" destOrd="0" presId="urn:microsoft.com/office/officeart/2005/8/layout/list1"/>
    <dgm:cxn modelId="{F5073B37-5B24-4063-8BD0-CE1A9EE8E665}" type="presParOf" srcId="{48C1EAC2-98EB-4873-91C7-64793656D145}" destId="{5DAD9763-206E-42B6-8765-EDB3395C4EAA}" srcOrd="5" destOrd="0" presId="urn:microsoft.com/office/officeart/2005/8/layout/list1"/>
    <dgm:cxn modelId="{A1AB6088-EA9B-4B8D-8F05-D033E15FE18B}" type="presParOf" srcId="{48C1EAC2-98EB-4873-91C7-64793656D145}" destId="{026D8B6D-D70B-4F42-9A85-D22CC2206869}"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702198-3DB2-4293-BBA6-377E523E5AE8}"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GB"/>
        </a:p>
      </dgm:t>
    </dgm:pt>
    <dgm:pt modelId="{5EFB1E77-EF17-400F-97D4-F5390903F0C9}">
      <dgm:prSet/>
      <dgm:spPr/>
      <dgm:t>
        <a:bodyPr/>
        <a:lstStyle/>
        <a:p>
          <a:r>
            <a:rPr lang="nl-NL" dirty="0"/>
            <a:t>Centraal</a:t>
          </a:r>
          <a:endParaRPr lang="en-GB" dirty="0"/>
        </a:p>
      </dgm:t>
    </dgm:pt>
    <dgm:pt modelId="{70935D4E-1679-4B44-884B-8B2E726A7C15}" type="parTrans" cxnId="{BFEB6A38-F8AC-4777-9BE2-EF0672A64C7C}">
      <dgm:prSet/>
      <dgm:spPr/>
      <dgm:t>
        <a:bodyPr/>
        <a:lstStyle/>
        <a:p>
          <a:endParaRPr lang="en-GB"/>
        </a:p>
      </dgm:t>
    </dgm:pt>
    <dgm:pt modelId="{87890623-C5E5-48C5-9F9B-7B311398C001}" type="sibTrans" cxnId="{BFEB6A38-F8AC-4777-9BE2-EF0672A64C7C}">
      <dgm:prSet/>
      <dgm:spPr/>
      <dgm:t>
        <a:bodyPr/>
        <a:lstStyle/>
        <a:p>
          <a:endParaRPr lang="en-GB"/>
        </a:p>
      </dgm:t>
    </dgm:pt>
    <dgm:pt modelId="{AE52EA73-1C18-46AD-801D-2EE85FD74D3A}">
      <dgm:prSet/>
      <dgm:spPr/>
      <dgm:t>
        <a:bodyPr/>
        <a:lstStyle/>
        <a:p>
          <a:r>
            <a:rPr lang="nl-NL" dirty="0"/>
            <a:t>Centrale opslagplaats;</a:t>
          </a:r>
          <a:endParaRPr lang="en-GB" dirty="0"/>
        </a:p>
      </dgm:t>
    </dgm:pt>
    <dgm:pt modelId="{28AA3481-D091-4CF3-9514-492F65B5CD5B}" type="parTrans" cxnId="{1D200BF8-5F47-4B9E-97CF-50BB06354E11}">
      <dgm:prSet/>
      <dgm:spPr/>
      <dgm:t>
        <a:bodyPr/>
        <a:lstStyle/>
        <a:p>
          <a:endParaRPr lang="en-GB"/>
        </a:p>
      </dgm:t>
    </dgm:pt>
    <dgm:pt modelId="{49A03505-43E7-4944-A6CD-C44A81D0D2EC}" type="sibTrans" cxnId="{1D200BF8-5F47-4B9E-97CF-50BB06354E11}">
      <dgm:prSet/>
      <dgm:spPr/>
      <dgm:t>
        <a:bodyPr/>
        <a:lstStyle/>
        <a:p>
          <a:endParaRPr lang="en-GB"/>
        </a:p>
      </dgm:t>
    </dgm:pt>
    <dgm:pt modelId="{933F0755-9944-4E5A-8327-80F2A6DAC4CE}">
      <dgm:prSet/>
      <dgm:spPr/>
      <dgm:t>
        <a:bodyPr/>
        <a:lstStyle/>
        <a:p>
          <a:r>
            <a:rPr lang="nl-NL" dirty="0"/>
            <a:t>Lokaal</a:t>
          </a:r>
          <a:endParaRPr lang="en-GB" dirty="0"/>
        </a:p>
      </dgm:t>
    </dgm:pt>
    <dgm:pt modelId="{7E8F6EB6-8633-4F2A-AA11-D27E468660C8}" type="parTrans" cxnId="{02BD052A-21D8-4DA7-AB82-04D0E3F45A0B}">
      <dgm:prSet/>
      <dgm:spPr/>
      <dgm:t>
        <a:bodyPr/>
        <a:lstStyle/>
        <a:p>
          <a:endParaRPr lang="en-GB"/>
        </a:p>
      </dgm:t>
    </dgm:pt>
    <dgm:pt modelId="{77FDA3A5-FDDC-4A68-85BA-0235E8706DF2}" type="sibTrans" cxnId="{02BD052A-21D8-4DA7-AB82-04D0E3F45A0B}">
      <dgm:prSet/>
      <dgm:spPr/>
      <dgm:t>
        <a:bodyPr/>
        <a:lstStyle/>
        <a:p>
          <a:endParaRPr lang="en-GB"/>
        </a:p>
      </dgm:t>
    </dgm:pt>
    <dgm:pt modelId="{E608BD6E-BCF4-4535-B946-E3CEE619B8AA}">
      <dgm:prSet/>
      <dgm:spPr/>
      <dgm:t>
        <a:bodyPr/>
        <a:lstStyle/>
        <a:p>
          <a:r>
            <a:rPr lang="nl-NL" dirty="0"/>
            <a:t>Lokale opslagplaatsen;</a:t>
          </a:r>
          <a:endParaRPr lang="en-GB" dirty="0"/>
        </a:p>
      </dgm:t>
    </dgm:pt>
    <dgm:pt modelId="{369C2BAF-63FA-4A47-8482-F02C603BE3C4}" type="parTrans" cxnId="{8507020C-D6AC-4D37-AF39-F68C2A73E74D}">
      <dgm:prSet/>
      <dgm:spPr/>
      <dgm:t>
        <a:bodyPr/>
        <a:lstStyle/>
        <a:p>
          <a:endParaRPr lang="en-GB"/>
        </a:p>
      </dgm:t>
    </dgm:pt>
    <dgm:pt modelId="{3460B902-D320-44E2-AECB-24A154BCBDF6}" type="sibTrans" cxnId="{8507020C-D6AC-4D37-AF39-F68C2A73E74D}">
      <dgm:prSet/>
      <dgm:spPr/>
      <dgm:t>
        <a:bodyPr/>
        <a:lstStyle/>
        <a:p>
          <a:endParaRPr lang="en-GB"/>
        </a:p>
      </dgm:t>
    </dgm:pt>
    <dgm:pt modelId="{F95524F8-ADB0-4451-9B24-DA1E50412B43}">
      <dgm:prSet/>
      <dgm:spPr/>
      <dgm:t>
        <a:bodyPr/>
        <a:lstStyle/>
        <a:p>
          <a:r>
            <a:rPr lang="nl-NL" dirty="0"/>
            <a:t>Gemengd</a:t>
          </a:r>
          <a:endParaRPr lang="en-GB" dirty="0"/>
        </a:p>
      </dgm:t>
    </dgm:pt>
    <dgm:pt modelId="{D6A32F00-1171-4662-B7B6-B8C17DD8D46A}" type="parTrans" cxnId="{EABE5B3E-0502-4E7D-887A-EE23364B7A25}">
      <dgm:prSet/>
      <dgm:spPr/>
      <dgm:t>
        <a:bodyPr/>
        <a:lstStyle/>
        <a:p>
          <a:endParaRPr lang="en-GB"/>
        </a:p>
      </dgm:t>
    </dgm:pt>
    <dgm:pt modelId="{81071313-0B9A-4722-9F2A-D36632110528}" type="sibTrans" cxnId="{EABE5B3E-0502-4E7D-887A-EE23364B7A25}">
      <dgm:prSet/>
      <dgm:spPr/>
      <dgm:t>
        <a:bodyPr/>
        <a:lstStyle/>
        <a:p>
          <a:endParaRPr lang="en-GB"/>
        </a:p>
      </dgm:t>
    </dgm:pt>
    <dgm:pt modelId="{045D7893-936D-4FF1-8A13-EDA97A6F1388}">
      <dgm:prSet/>
      <dgm:spPr/>
      <dgm:t>
        <a:bodyPr/>
        <a:lstStyle/>
        <a:p>
          <a:r>
            <a:rPr lang="nl-NL" dirty="0"/>
            <a:t>Centrale opslagplaats;</a:t>
          </a:r>
          <a:endParaRPr lang="en-GB" dirty="0"/>
        </a:p>
      </dgm:t>
    </dgm:pt>
    <dgm:pt modelId="{ECF737A0-3B03-4D9D-9C46-FDE703B553FB}" type="parTrans" cxnId="{25E8293C-B2B4-434C-BAD1-D7859E291B1A}">
      <dgm:prSet/>
      <dgm:spPr/>
      <dgm:t>
        <a:bodyPr/>
        <a:lstStyle/>
        <a:p>
          <a:endParaRPr lang="en-GB"/>
        </a:p>
      </dgm:t>
    </dgm:pt>
    <dgm:pt modelId="{FF982E74-6BF6-4C0E-B987-3E2E55F681C4}" type="sibTrans" cxnId="{25E8293C-B2B4-434C-BAD1-D7859E291B1A}">
      <dgm:prSet/>
      <dgm:spPr/>
      <dgm:t>
        <a:bodyPr/>
        <a:lstStyle/>
        <a:p>
          <a:endParaRPr lang="en-GB"/>
        </a:p>
      </dgm:t>
    </dgm:pt>
    <dgm:pt modelId="{7EAE05AF-80CB-40CA-AD98-A665C13BB9C0}">
      <dgm:prSet/>
      <dgm:spPr/>
      <dgm:t>
        <a:bodyPr/>
        <a:lstStyle/>
        <a:p>
          <a:r>
            <a:rPr lang="nl-NL" dirty="0"/>
            <a:t>Lokale opslagplaatsen.</a:t>
          </a:r>
          <a:endParaRPr lang="en-GB" dirty="0"/>
        </a:p>
      </dgm:t>
    </dgm:pt>
    <dgm:pt modelId="{910A3B81-4B2A-41B2-B933-0DBA682CE448}" type="parTrans" cxnId="{15BC04B4-AE04-4CF7-811B-B55DA7D04253}">
      <dgm:prSet/>
      <dgm:spPr/>
      <dgm:t>
        <a:bodyPr/>
        <a:lstStyle/>
        <a:p>
          <a:endParaRPr lang="en-GB"/>
        </a:p>
      </dgm:t>
    </dgm:pt>
    <dgm:pt modelId="{96FE1DF7-25BA-40FF-90EE-27D761006884}" type="sibTrans" cxnId="{15BC04B4-AE04-4CF7-811B-B55DA7D04253}">
      <dgm:prSet/>
      <dgm:spPr/>
      <dgm:t>
        <a:bodyPr/>
        <a:lstStyle/>
        <a:p>
          <a:endParaRPr lang="en-GB"/>
        </a:p>
      </dgm:t>
    </dgm:pt>
    <dgm:pt modelId="{24366700-30CC-4F5A-BA26-6C2CF94BD19B}">
      <dgm:prSet/>
      <dgm:spPr>
        <a:solidFill>
          <a:schemeClr val="bg1"/>
        </a:solidFill>
      </dgm:spPr>
      <dgm:t>
        <a:bodyPr/>
        <a:lstStyle/>
        <a:p>
          <a:r>
            <a:rPr lang="nl-NL" dirty="0">
              <a:solidFill>
                <a:schemeClr val="accent3"/>
              </a:solidFill>
            </a:rPr>
            <a:t>Logistieke Scenario’s</a:t>
          </a:r>
          <a:endParaRPr lang="en-GB" dirty="0">
            <a:solidFill>
              <a:schemeClr val="accent3"/>
            </a:solidFill>
          </a:endParaRPr>
        </a:p>
      </dgm:t>
    </dgm:pt>
    <dgm:pt modelId="{618C460E-C299-49B0-AAAD-CB79F0DF3D38}" type="parTrans" cxnId="{D1AD8F81-111A-48E5-9B4D-C8F207974F7B}">
      <dgm:prSet/>
      <dgm:spPr/>
      <dgm:t>
        <a:bodyPr/>
        <a:lstStyle/>
        <a:p>
          <a:endParaRPr lang="en-GB"/>
        </a:p>
      </dgm:t>
    </dgm:pt>
    <dgm:pt modelId="{D62058E4-3FAE-409A-B738-3D7F7551C7AB}" type="sibTrans" cxnId="{D1AD8F81-111A-48E5-9B4D-C8F207974F7B}">
      <dgm:prSet/>
      <dgm:spPr/>
      <dgm:t>
        <a:bodyPr/>
        <a:lstStyle/>
        <a:p>
          <a:endParaRPr lang="en-GB"/>
        </a:p>
      </dgm:t>
    </dgm:pt>
    <dgm:pt modelId="{C6BE1BB4-7DB3-492E-BB6F-B8B893E07377}">
      <dgm:prSet/>
      <dgm:spPr/>
      <dgm:t>
        <a:bodyPr/>
        <a:lstStyle/>
        <a:p>
          <a:r>
            <a:rPr lang="nl-NL" dirty="0"/>
            <a:t>Aanname: hogere capaciteit, lagere opslag- en handeling kosten.</a:t>
          </a:r>
          <a:endParaRPr lang="en-GB" dirty="0"/>
        </a:p>
      </dgm:t>
    </dgm:pt>
    <dgm:pt modelId="{26112B3C-0B70-4209-A223-A9D65966D33C}" type="parTrans" cxnId="{3A28D664-C00E-456C-9BBB-E1321B55A74C}">
      <dgm:prSet/>
      <dgm:spPr/>
      <dgm:t>
        <a:bodyPr/>
        <a:lstStyle/>
        <a:p>
          <a:endParaRPr lang="en-GB"/>
        </a:p>
      </dgm:t>
    </dgm:pt>
    <dgm:pt modelId="{C64D58ED-7066-411F-823E-012900AD12F4}" type="sibTrans" cxnId="{3A28D664-C00E-456C-9BBB-E1321B55A74C}">
      <dgm:prSet/>
      <dgm:spPr/>
      <dgm:t>
        <a:bodyPr/>
        <a:lstStyle/>
        <a:p>
          <a:endParaRPr lang="en-GB"/>
        </a:p>
      </dgm:t>
    </dgm:pt>
    <dgm:pt modelId="{1B77A3AF-DC12-4667-952A-A69B6409A129}">
      <dgm:prSet/>
      <dgm:spPr/>
      <dgm:t>
        <a:bodyPr/>
        <a:lstStyle/>
        <a:p>
          <a:r>
            <a:rPr lang="nl-NL" dirty="0"/>
            <a:t>Aanname: lagere capaciteit, hogere opslag- en handeling kosten</a:t>
          </a:r>
          <a:endParaRPr lang="en-GB" dirty="0"/>
        </a:p>
      </dgm:t>
    </dgm:pt>
    <dgm:pt modelId="{A48BF773-9CEC-4755-9372-9BA3B56B6FBE}" type="parTrans" cxnId="{484D5D7D-CF07-4C54-BD47-77DE78EB96B1}">
      <dgm:prSet/>
      <dgm:spPr/>
      <dgm:t>
        <a:bodyPr/>
        <a:lstStyle/>
        <a:p>
          <a:endParaRPr lang="en-GB"/>
        </a:p>
      </dgm:t>
    </dgm:pt>
    <dgm:pt modelId="{9CF7768B-0ECF-4C24-B6A2-CDCDF107689B}" type="sibTrans" cxnId="{484D5D7D-CF07-4C54-BD47-77DE78EB96B1}">
      <dgm:prSet/>
      <dgm:spPr/>
      <dgm:t>
        <a:bodyPr/>
        <a:lstStyle/>
        <a:p>
          <a:endParaRPr lang="en-GB"/>
        </a:p>
      </dgm:t>
    </dgm:pt>
    <dgm:pt modelId="{839F7D41-5E9F-43B7-B459-E740A5DD1A3E}" type="pres">
      <dgm:prSet presAssocID="{E9702198-3DB2-4293-BBA6-377E523E5AE8}" presName="Name0" presStyleCnt="0">
        <dgm:presLayoutVars>
          <dgm:dir/>
          <dgm:animLvl val="lvl"/>
          <dgm:resizeHandles val="exact"/>
        </dgm:presLayoutVars>
      </dgm:prSet>
      <dgm:spPr/>
    </dgm:pt>
    <dgm:pt modelId="{6D72FC3D-5433-4677-92F3-D4C098104DDD}" type="pres">
      <dgm:prSet presAssocID="{24366700-30CC-4F5A-BA26-6C2CF94BD19B}" presName="linNode" presStyleCnt="0"/>
      <dgm:spPr/>
    </dgm:pt>
    <dgm:pt modelId="{B33A239F-5B33-4DA2-8DCE-5AADD90B5680}" type="pres">
      <dgm:prSet presAssocID="{24366700-30CC-4F5A-BA26-6C2CF94BD19B}" presName="parentText" presStyleLbl="node1" presStyleIdx="0" presStyleCnt="4" custScaleX="277778">
        <dgm:presLayoutVars>
          <dgm:chMax val="1"/>
          <dgm:bulletEnabled val="1"/>
        </dgm:presLayoutVars>
      </dgm:prSet>
      <dgm:spPr/>
    </dgm:pt>
    <dgm:pt modelId="{B18EB960-6485-43E7-9A9D-F2423F4866CD}" type="pres">
      <dgm:prSet presAssocID="{D62058E4-3FAE-409A-B738-3D7F7551C7AB}" presName="sp" presStyleCnt="0"/>
      <dgm:spPr/>
    </dgm:pt>
    <dgm:pt modelId="{443DF8C4-A380-48EB-8472-1605BB568FB0}" type="pres">
      <dgm:prSet presAssocID="{5EFB1E77-EF17-400F-97D4-F5390903F0C9}" presName="linNode" presStyleCnt="0"/>
      <dgm:spPr/>
    </dgm:pt>
    <dgm:pt modelId="{A7551CA9-CB1E-4600-82FB-D58939B147E4}" type="pres">
      <dgm:prSet presAssocID="{5EFB1E77-EF17-400F-97D4-F5390903F0C9}" presName="parentText" presStyleLbl="node1" presStyleIdx="1" presStyleCnt="4">
        <dgm:presLayoutVars>
          <dgm:chMax val="1"/>
          <dgm:bulletEnabled val="1"/>
        </dgm:presLayoutVars>
      </dgm:prSet>
      <dgm:spPr/>
    </dgm:pt>
    <dgm:pt modelId="{62AAC67C-A26A-4503-A9D2-08BE07E551D3}" type="pres">
      <dgm:prSet presAssocID="{5EFB1E77-EF17-400F-97D4-F5390903F0C9}" presName="descendantText" presStyleLbl="alignAccFollowNode1" presStyleIdx="0" presStyleCnt="3">
        <dgm:presLayoutVars>
          <dgm:bulletEnabled val="1"/>
        </dgm:presLayoutVars>
      </dgm:prSet>
      <dgm:spPr/>
    </dgm:pt>
    <dgm:pt modelId="{7343CC8D-B39A-4BC6-8137-568828E5AE01}" type="pres">
      <dgm:prSet presAssocID="{87890623-C5E5-48C5-9F9B-7B311398C001}" presName="sp" presStyleCnt="0"/>
      <dgm:spPr/>
    </dgm:pt>
    <dgm:pt modelId="{0BC8B335-594B-420C-A415-F3A658A2A511}" type="pres">
      <dgm:prSet presAssocID="{933F0755-9944-4E5A-8327-80F2A6DAC4CE}" presName="linNode" presStyleCnt="0"/>
      <dgm:spPr/>
    </dgm:pt>
    <dgm:pt modelId="{E1CED43C-0687-4F60-B6AD-386D1798989B}" type="pres">
      <dgm:prSet presAssocID="{933F0755-9944-4E5A-8327-80F2A6DAC4CE}" presName="parentText" presStyleLbl="node1" presStyleIdx="2" presStyleCnt="4">
        <dgm:presLayoutVars>
          <dgm:chMax val="1"/>
          <dgm:bulletEnabled val="1"/>
        </dgm:presLayoutVars>
      </dgm:prSet>
      <dgm:spPr/>
    </dgm:pt>
    <dgm:pt modelId="{57064EC5-87D7-4FC9-BE2D-8203ABE138BC}" type="pres">
      <dgm:prSet presAssocID="{933F0755-9944-4E5A-8327-80F2A6DAC4CE}" presName="descendantText" presStyleLbl="alignAccFollowNode1" presStyleIdx="1" presStyleCnt="3">
        <dgm:presLayoutVars>
          <dgm:bulletEnabled val="1"/>
        </dgm:presLayoutVars>
      </dgm:prSet>
      <dgm:spPr/>
    </dgm:pt>
    <dgm:pt modelId="{BBCB97EF-DF3B-4B99-88F0-68A590666FC2}" type="pres">
      <dgm:prSet presAssocID="{77FDA3A5-FDDC-4A68-85BA-0235E8706DF2}" presName="sp" presStyleCnt="0"/>
      <dgm:spPr/>
    </dgm:pt>
    <dgm:pt modelId="{DFFF5343-7ADA-47A1-B763-64E2FF7C8F0E}" type="pres">
      <dgm:prSet presAssocID="{F95524F8-ADB0-4451-9B24-DA1E50412B43}" presName="linNode" presStyleCnt="0"/>
      <dgm:spPr/>
    </dgm:pt>
    <dgm:pt modelId="{D65AECE6-6340-427C-9B36-799EED58BD45}" type="pres">
      <dgm:prSet presAssocID="{F95524F8-ADB0-4451-9B24-DA1E50412B43}" presName="parentText" presStyleLbl="node1" presStyleIdx="3" presStyleCnt="4">
        <dgm:presLayoutVars>
          <dgm:chMax val="1"/>
          <dgm:bulletEnabled val="1"/>
        </dgm:presLayoutVars>
      </dgm:prSet>
      <dgm:spPr/>
    </dgm:pt>
    <dgm:pt modelId="{42F67180-A0A2-4C8C-B920-DF32EFFA76D4}" type="pres">
      <dgm:prSet presAssocID="{F95524F8-ADB0-4451-9B24-DA1E50412B43}" presName="descendantText" presStyleLbl="alignAccFollowNode1" presStyleIdx="2" presStyleCnt="3">
        <dgm:presLayoutVars>
          <dgm:bulletEnabled val="1"/>
        </dgm:presLayoutVars>
      </dgm:prSet>
      <dgm:spPr/>
    </dgm:pt>
  </dgm:ptLst>
  <dgm:cxnLst>
    <dgm:cxn modelId="{674C0A06-1DA6-4EC8-8C4F-9357FB5C8804}" type="presOf" srcId="{7EAE05AF-80CB-40CA-AD98-A665C13BB9C0}" destId="{42F67180-A0A2-4C8C-B920-DF32EFFA76D4}" srcOrd="0" destOrd="1" presId="urn:microsoft.com/office/officeart/2005/8/layout/vList5"/>
    <dgm:cxn modelId="{C7736508-94C8-4AA3-A025-2CB079B1DD50}" type="presOf" srcId="{C6BE1BB4-7DB3-492E-BB6F-B8B893E07377}" destId="{62AAC67C-A26A-4503-A9D2-08BE07E551D3}" srcOrd="0" destOrd="1" presId="urn:microsoft.com/office/officeart/2005/8/layout/vList5"/>
    <dgm:cxn modelId="{8507020C-D6AC-4D37-AF39-F68C2A73E74D}" srcId="{933F0755-9944-4E5A-8327-80F2A6DAC4CE}" destId="{E608BD6E-BCF4-4535-B946-E3CEE619B8AA}" srcOrd="0" destOrd="0" parTransId="{369C2BAF-63FA-4A47-8482-F02C603BE3C4}" sibTransId="{3460B902-D320-44E2-AECB-24A154BCBDF6}"/>
    <dgm:cxn modelId="{6E57AB1D-B386-4BFA-81B4-191784778841}" type="presOf" srcId="{045D7893-936D-4FF1-8A13-EDA97A6F1388}" destId="{42F67180-A0A2-4C8C-B920-DF32EFFA76D4}" srcOrd="0" destOrd="0" presId="urn:microsoft.com/office/officeart/2005/8/layout/vList5"/>
    <dgm:cxn modelId="{02BD052A-21D8-4DA7-AB82-04D0E3F45A0B}" srcId="{E9702198-3DB2-4293-BBA6-377E523E5AE8}" destId="{933F0755-9944-4E5A-8327-80F2A6DAC4CE}" srcOrd="2" destOrd="0" parTransId="{7E8F6EB6-8633-4F2A-AA11-D27E468660C8}" sibTransId="{77FDA3A5-FDDC-4A68-85BA-0235E8706DF2}"/>
    <dgm:cxn modelId="{4962C72D-F2CA-452D-A971-D35B75DABBE9}" type="presOf" srcId="{933F0755-9944-4E5A-8327-80F2A6DAC4CE}" destId="{E1CED43C-0687-4F60-B6AD-386D1798989B}" srcOrd="0" destOrd="0" presId="urn:microsoft.com/office/officeart/2005/8/layout/vList5"/>
    <dgm:cxn modelId="{CC478331-9F43-4A00-B359-88F4ECBE8F91}" type="presOf" srcId="{E9702198-3DB2-4293-BBA6-377E523E5AE8}" destId="{839F7D41-5E9F-43B7-B459-E740A5DD1A3E}" srcOrd="0" destOrd="0" presId="urn:microsoft.com/office/officeart/2005/8/layout/vList5"/>
    <dgm:cxn modelId="{8A791B33-59B1-43A9-91D8-85EB649032B4}" type="presOf" srcId="{F95524F8-ADB0-4451-9B24-DA1E50412B43}" destId="{D65AECE6-6340-427C-9B36-799EED58BD45}" srcOrd="0" destOrd="0" presId="urn:microsoft.com/office/officeart/2005/8/layout/vList5"/>
    <dgm:cxn modelId="{BFEB6A38-F8AC-4777-9BE2-EF0672A64C7C}" srcId="{E9702198-3DB2-4293-BBA6-377E523E5AE8}" destId="{5EFB1E77-EF17-400F-97D4-F5390903F0C9}" srcOrd="1" destOrd="0" parTransId="{70935D4E-1679-4B44-884B-8B2E726A7C15}" sibTransId="{87890623-C5E5-48C5-9F9B-7B311398C001}"/>
    <dgm:cxn modelId="{25E8293C-B2B4-434C-BAD1-D7859E291B1A}" srcId="{F95524F8-ADB0-4451-9B24-DA1E50412B43}" destId="{045D7893-936D-4FF1-8A13-EDA97A6F1388}" srcOrd="0" destOrd="0" parTransId="{ECF737A0-3B03-4D9D-9C46-FDE703B553FB}" sibTransId="{FF982E74-6BF6-4C0E-B987-3E2E55F681C4}"/>
    <dgm:cxn modelId="{EABE5B3E-0502-4E7D-887A-EE23364B7A25}" srcId="{E9702198-3DB2-4293-BBA6-377E523E5AE8}" destId="{F95524F8-ADB0-4451-9B24-DA1E50412B43}" srcOrd="3" destOrd="0" parTransId="{D6A32F00-1171-4662-B7B6-B8C17DD8D46A}" sibTransId="{81071313-0B9A-4722-9F2A-D36632110528}"/>
    <dgm:cxn modelId="{BD048044-D6FD-43B2-AD59-1506F3802B33}" type="presOf" srcId="{E608BD6E-BCF4-4535-B946-E3CEE619B8AA}" destId="{57064EC5-87D7-4FC9-BE2D-8203ABE138BC}" srcOrd="0" destOrd="0" presId="urn:microsoft.com/office/officeart/2005/8/layout/vList5"/>
    <dgm:cxn modelId="{3A28D664-C00E-456C-9BBB-E1321B55A74C}" srcId="{5EFB1E77-EF17-400F-97D4-F5390903F0C9}" destId="{C6BE1BB4-7DB3-492E-BB6F-B8B893E07377}" srcOrd="1" destOrd="0" parTransId="{26112B3C-0B70-4209-A223-A9D65966D33C}" sibTransId="{C64D58ED-7066-411F-823E-012900AD12F4}"/>
    <dgm:cxn modelId="{484D5D7D-CF07-4C54-BD47-77DE78EB96B1}" srcId="{933F0755-9944-4E5A-8327-80F2A6DAC4CE}" destId="{1B77A3AF-DC12-4667-952A-A69B6409A129}" srcOrd="1" destOrd="0" parTransId="{A48BF773-9CEC-4755-9372-9BA3B56B6FBE}" sibTransId="{9CF7768B-0ECF-4C24-B6A2-CDCDF107689B}"/>
    <dgm:cxn modelId="{D1AD8F81-111A-48E5-9B4D-C8F207974F7B}" srcId="{E9702198-3DB2-4293-BBA6-377E523E5AE8}" destId="{24366700-30CC-4F5A-BA26-6C2CF94BD19B}" srcOrd="0" destOrd="0" parTransId="{618C460E-C299-49B0-AAAD-CB79F0DF3D38}" sibTransId="{D62058E4-3FAE-409A-B738-3D7F7551C7AB}"/>
    <dgm:cxn modelId="{15BC04B4-AE04-4CF7-811B-B55DA7D04253}" srcId="{F95524F8-ADB0-4451-9B24-DA1E50412B43}" destId="{7EAE05AF-80CB-40CA-AD98-A665C13BB9C0}" srcOrd="1" destOrd="0" parTransId="{910A3B81-4B2A-41B2-B933-0DBA682CE448}" sibTransId="{96FE1DF7-25BA-40FF-90EE-27D761006884}"/>
    <dgm:cxn modelId="{D58CAAC9-86E2-4C72-B6BA-CE15BE497D6A}" type="presOf" srcId="{24366700-30CC-4F5A-BA26-6C2CF94BD19B}" destId="{B33A239F-5B33-4DA2-8DCE-5AADD90B5680}" srcOrd="0" destOrd="0" presId="urn:microsoft.com/office/officeart/2005/8/layout/vList5"/>
    <dgm:cxn modelId="{9B38DFDA-339E-4844-ADA2-1943A89E6500}" type="presOf" srcId="{AE52EA73-1C18-46AD-801D-2EE85FD74D3A}" destId="{62AAC67C-A26A-4503-A9D2-08BE07E551D3}" srcOrd="0" destOrd="0" presId="urn:microsoft.com/office/officeart/2005/8/layout/vList5"/>
    <dgm:cxn modelId="{37CE4AF5-BFE5-43F1-9A73-0681EDD37360}" type="presOf" srcId="{1B77A3AF-DC12-4667-952A-A69B6409A129}" destId="{57064EC5-87D7-4FC9-BE2D-8203ABE138BC}" srcOrd="0" destOrd="1" presId="urn:microsoft.com/office/officeart/2005/8/layout/vList5"/>
    <dgm:cxn modelId="{1D200BF8-5F47-4B9E-97CF-50BB06354E11}" srcId="{5EFB1E77-EF17-400F-97D4-F5390903F0C9}" destId="{AE52EA73-1C18-46AD-801D-2EE85FD74D3A}" srcOrd="0" destOrd="0" parTransId="{28AA3481-D091-4CF3-9514-492F65B5CD5B}" sibTransId="{49A03505-43E7-4944-A6CD-C44A81D0D2EC}"/>
    <dgm:cxn modelId="{DDCF97FD-A629-4A47-B497-BF8A7BD1962E}" type="presOf" srcId="{5EFB1E77-EF17-400F-97D4-F5390903F0C9}" destId="{A7551CA9-CB1E-4600-82FB-D58939B147E4}" srcOrd="0" destOrd="0" presId="urn:microsoft.com/office/officeart/2005/8/layout/vList5"/>
    <dgm:cxn modelId="{1155984C-1D38-4DAD-8AED-68607268C00E}" type="presParOf" srcId="{839F7D41-5E9F-43B7-B459-E740A5DD1A3E}" destId="{6D72FC3D-5433-4677-92F3-D4C098104DDD}" srcOrd="0" destOrd="0" presId="urn:microsoft.com/office/officeart/2005/8/layout/vList5"/>
    <dgm:cxn modelId="{8FEE3B8F-8A17-4324-8743-EA94C73A32C0}" type="presParOf" srcId="{6D72FC3D-5433-4677-92F3-D4C098104DDD}" destId="{B33A239F-5B33-4DA2-8DCE-5AADD90B5680}" srcOrd="0" destOrd="0" presId="urn:microsoft.com/office/officeart/2005/8/layout/vList5"/>
    <dgm:cxn modelId="{641A0F63-9E26-4E45-802F-4B49D1C143F3}" type="presParOf" srcId="{839F7D41-5E9F-43B7-B459-E740A5DD1A3E}" destId="{B18EB960-6485-43E7-9A9D-F2423F4866CD}" srcOrd="1" destOrd="0" presId="urn:microsoft.com/office/officeart/2005/8/layout/vList5"/>
    <dgm:cxn modelId="{BDF5A161-7FDC-487E-8945-36ED03CB6F18}" type="presParOf" srcId="{839F7D41-5E9F-43B7-B459-E740A5DD1A3E}" destId="{443DF8C4-A380-48EB-8472-1605BB568FB0}" srcOrd="2" destOrd="0" presId="urn:microsoft.com/office/officeart/2005/8/layout/vList5"/>
    <dgm:cxn modelId="{74997261-802B-4778-AE8F-8470A757A8A7}" type="presParOf" srcId="{443DF8C4-A380-48EB-8472-1605BB568FB0}" destId="{A7551CA9-CB1E-4600-82FB-D58939B147E4}" srcOrd="0" destOrd="0" presId="urn:microsoft.com/office/officeart/2005/8/layout/vList5"/>
    <dgm:cxn modelId="{EE183617-933B-472A-9970-ACB1A3D0E7D4}" type="presParOf" srcId="{443DF8C4-A380-48EB-8472-1605BB568FB0}" destId="{62AAC67C-A26A-4503-A9D2-08BE07E551D3}" srcOrd="1" destOrd="0" presId="urn:microsoft.com/office/officeart/2005/8/layout/vList5"/>
    <dgm:cxn modelId="{6311DC09-5D0F-4116-A013-24E1890A2C85}" type="presParOf" srcId="{839F7D41-5E9F-43B7-B459-E740A5DD1A3E}" destId="{7343CC8D-B39A-4BC6-8137-568828E5AE01}" srcOrd="3" destOrd="0" presId="urn:microsoft.com/office/officeart/2005/8/layout/vList5"/>
    <dgm:cxn modelId="{F0C846BA-0154-4250-A5B5-7CE10473CD9C}" type="presParOf" srcId="{839F7D41-5E9F-43B7-B459-E740A5DD1A3E}" destId="{0BC8B335-594B-420C-A415-F3A658A2A511}" srcOrd="4" destOrd="0" presId="urn:microsoft.com/office/officeart/2005/8/layout/vList5"/>
    <dgm:cxn modelId="{930ED2CC-1F2D-4584-8373-4957A1AB5D59}" type="presParOf" srcId="{0BC8B335-594B-420C-A415-F3A658A2A511}" destId="{E1CED43C-0687-4F60-B6AD-386D1798989B}" srcOrd="0" destOrd="0" presId="urn:microsoft.com/office/officeart/2005/8/layout/vList5"/>
    <dgm:cxn modelId="{68FFDF8C-0082-4969-9756-EF7F9FE53E9E}" type="presParOf" srcId="{0BC8B335-594B-420C-A415-F3A658A2A511}" destId="{57064EC5-87D7-4FC9-BE2D-8203ABE138BC}" srcOrd="1" destOrd="0" presId="urn:microsoft.com/office/officeart/2005/8/layout/vList5"/>
    <dgm:cxn modelId="{ADAEB87D-9C7A-432D-9A48-7E27262E0359}" type="presParOf" srcId="{839F7D41-5E9F-43B7-B459-E740A5DD1A3E}" destId="{BBCB97EF-DF3B-4B99-88F0-68A590666FC2}" srcOrd="5" destOrd="0" presId="urn:microsoft.com/office/officeart/2005/8/layout/vList5"/>
    <dgm:cxn modelId="{211A49E1-B08B-4157-9D2C-0148A40B88DB}" type="presParOf" srcId="{839F7D41-5E9F-43B7-B459-E740A5DD1A3E}" destId="{DFFF5343-7ADA-47A1-B763-64E2FF7C8F0E}" srcOrd="6" destOrd="0" presId="urn:microsoft.com/office/officeart/2005/8/layout/vList5"/>
    <dgm:cxn modelId="{7F765749-5BA8-48F6-81F0-3B7C364C7336}" type="presParOf" srcId="{DFFF5343-7ADA-47A1-B763-64E2FF7C8F0E}" destId="{D65AECE6-6340-427C-9B36-799EED58BD45}" srcOrd="0" destOrd="0" presId="urn:microsoft.com/office/officeart/2005/8/layout/vList5"/>
    <dgm:cxn modelId="{10C79314-1823-4408-BFB4-6FFB8F81E118}" type="presParOf" srcId="{DFFF5343-7ADA-47A1-B763-64E2FF7C8F0E}" destId="{42F67180-A0A2-4C8C-B920-DF32EFFA76D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4A1A2D-2E5A-46F0-87A0-23841777A0FA}">
      <dsp:nvSpPr>
        <dsp:cNvPr id="0" name=""/>
        <dsp:cNvSpPr/>
      </dsp:nvSpPr>
      <dsp:spPr>
        <a:xfrm>
          <a:off x="0" y="304461"/>
          <a:ext cx="5918184" cy="2016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9317" tIns="333248" rIns="459317" bIns="113792" numCol="1" spcCol="1270" anchor="t" anchorCtr="0">
          <a:noAutofit/>
        </a:bodyPr>
        <a:lstStyle/>
        <a:p>
          <a:pPr marL="171450" lvl="1" indent="-171450" algn="l" defTabSz="711200">
            <a:lnSpc>
              <a:spcPct val="90000"/>
            </a:lnSpc>
            <a:spcBef>
              <a:spcPct val="0"/>
            </a:spcBef>
            <a:spcAft>
              <a:spcPct val="15000"/>
            </a:spcAft>
            <a:buClr>
              <a:schemeClr val="tx1"/>
            </a:buClr>
            <a:buChar char="•"/>
          </a:pPr>
          <a:r>
            <a:rPr lang="nl-NL" sz="1600" b="1" kern="1200" dirty="0">
              <a:solidFill>
                <a:schemeClr val="accent4"/>
              </a:solidFill>
            </a:rPr>
            <a:t>In 2030</a:t>
          </a:r>
          <a:endParaRPr lang="en-US" sz="1600" kern="1200" dirty="0">
            <a:solidFill>
              <a:schemeClr val="accent4"/>
            </a:solidFill>
          </a:endParaRPr>
        </a:p>
        <a:p>
          <a:pPr marL="342900" lvl="2" indent="-171450" algn="l" defTabSz="711200">
            <a:lnSpc>
              <a:spcPct val="90000"/>
            </a:lnSpc>
            <a:spcBef>
              <a:spcPct val="0"/>
            </a:spcBef>
            <a:spcAft>
              <a:spcPct val="15000"/>
            </a:spcAft>
            <a:buChar char="•"/>
          </a:pPr>
          <a:r>
            <a:rPr lang="nl-NL" sz="1600" kern="1200" dirty="0"/>
            <a:t>55% CO2 reductie;</a:t>
          </a:r>
          <a:endParaRPr lang="en-US" sz="1600" kern="1200" dirty="0"/>
        </a:p>
        <a:p>
          <a:pPr marL="342900" lvl="2" indent="-171450" algn="l" defTabSz="711200">
            <a:lnSpc>
              <a:spcPct val="90000"/>
            </a:lnSpc>
            <a:spcBef>
              <a:spcPct val="0"/>
            </a:spcBef>
            <a:spcAft>
              <a:spcPct val="15000"/>
            </a:spcAft>
            <a:buChar char="•"/>
          </a:pPr>
          <a:r>
            <a:rPr lang="nl-NL" sz="1600" kern="1200" dirty="0"/>
            <a:t>50% reductie gebruik grondstoffen. </a:t>
          </a:r>
          <a:endParaRPr lang="en-US" sz="1600" kern="1200" dirty="0"/>
        </a:p>
        <a:p>
          <a:pPr marL="171450" lvl="1" indent="-171450" algn="l" defTabSz="711200">
            <a:lnSpc>
              <a:spcPct val="90000"/>
            </a:lnSpc>
            <a:spcBef>
              <a:spcPct val="0"/>
            </a:spcBef>
            <a:spcAft>
              <a:spcPct val="15000"/>
            </a:spcAft>
            <a:buChar char="•"/>
          </a:pPr>
          <a:r>
            <a:rPr lang="nl-NL" sz="1600" kern="1200" dirty="0"/>
            <a:t>Voor meubels betekent dit:</a:t>
          </a:r>
          <a:endParaRPr lang="en-US" sz="1600" kern="1200" dirty="0"/>
        </a:p>
        <a:p>
          <a:pPr marL="342900" lvl="2" indent="-171450" algn="l" defTabSz="711200">
            <a:lnSpc>
              <a:spcPct val="90000"/>
            </a:lnSpc>
            <a:spcBef>
              <a:spcPct val="0"/>
            </a:spcBef>
            <a:spcAft>
              <a:spcPct val="15000"/>
            </a:spcAft>
            <a:buChar char="•"/>
          </a:pPr>
          <a:r>
            <a:rPr lang="nl-NL" sz="1600" kern="1200"/>
            <a:t>Meubels worden langer gebruikt;</a:t>
          </a:r>
          <a:endParaRPr lang="en-US" sz="1600" kern="1200"/>
        </a:p>
        <a:p>
          <a:pPr marL="342900" lvl="2" indent="-171450" algn="l" defTabSz="711200">
            <a:lnSpc>
              <a:spcPct val="90000"/>
            </a:lnSpc>
            <a:spcBef>
              <a:spcPct val="0"/>
            </a:spcBef>
            <a:spcAft>
              <a:spcPct val="15000"/>
            </a:spcAft>
            <a:buChar char="•"/>
          </a:pPr>
          <a:r>
            <a:rPr lang="nl-NL" sz="1600" kern="1200" dirty="0"/>
            <a:t>Betere inzameling van afgedankte meubels.</a:t>
          </a:r>
          <a:endParaRPr lang="en-US" sz="1600" kern="1200" dirty="0"/>
        </a:p>
      </dsp:txBody>
      <dsp:txXfrm>
        <a:off x="0" y="304461"/>
        <a:ext cx="5918184" cy="2016000"/>
      </dsp:txXfrm>
    </dsp:sp>
    <dsp:sp modelId="{0DCD7283-2D6C-4B4F-818B-E68CF897DA51}">
      <dsp:nvSpPr>
        <dsp:cNvPr id="0" name=""/>
        <dsp:cNvSpPr/>
      </dsp:nvSpPr>
      <dsp:spPr>
        <a:xfrm>
          <a:off x="295909" y="68301"/>
          <a:ext cx="4142728"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85" tIns="0" rIns="156585" bIns="0" numCol="1" spcCol="1270" anchor="ctr" anchorCtr="0">
          <a:noAutofit/>
        </a:bodyPr>
        <a:lstStyle/>
        <a:p>
          <a:pPr marL="0" lvl="0" indent="0" algn="l" defTabSz="711200">
            <a:lnSpc>
              <a:spcPct val="90000"/>
            </a:lnSpc>
            <a:spcBef>
              <a:spcPct val="0"/>
            </a:spcBef>
            <a:spcAft>
              <a:spcPct val="35000"/>
            </a:spcAft>
            <a:buNone/>
          </a:pPr>
          <a:r>
            <a:rPr lang="nl-NL" sz="1600" kern="1200"/>
            <a:t>Doel overheid</a:t>
          </a:r>
          <a:endParaRPr lang="en-US" sz="1600" kern="1200"/>
        </a:p>
      </dsp:txBody>
      <dsp:txXfrm>
        <a:off x="318966" y="91358"/>
        <a:ext cx="4096614" cy="426206"/>
      </dsp:txXfrm>
    </dsp:sp>
    <dsp:sp modelId="{026D8B6D-D70B-4F42-9A85-D22CC2206869}">
      <dsp:nvSpPr>
        <dsp:cNvPr id="0" name=""/>
        <dsp:cNvSpPr/>
      </dsp:nvSpPr>
      <dsp:spPr>
        <a:xfrm>
          <a:off x="0" y="2643022"/>
          <a:ext cx="5918184" cy="2268000"/>
        </a:xfrm>
        <a:prstGeom prst="rect">
          <a:avLst/>
        </a:prstGeom>
        <a:solidFill>
          <a:schemeClr val="lt1">
            <a:alpha val="90000"/>
            <a:hueOff val="0"/>
            <a:satOff val="0"/>
            <a:lumOff val="0"/>
            <a:alphaOff val="0"/>
          </a:schemeClr>
        </a:solidFill>
        <a:ln w="12700" cap="flat" cmpd="sng" algn="ctr">
          <a:solidFill>
            <a:schemeClr val="accent3">
              <a:hueOff val="935912"/>
              <a:satOff val="-252"/>
              <a:lumOff val="7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9317" tIns="333248" rIns="459317" bIns="113792" numCol="1" spcCol="1270" anchor="t" anchorCtr="0">
          <a:noAutofit/>
        </a:bodyPr>
        <a:lstStyle/>
        <a:p>
          <a:pPr marL="171450" lvl="1" indent="-171450" algn="l" defTabSz="711200">
            <a:lnSpc>
              <a:spcPct val="90000"/>
            </a:lnSpc>
            <a:spcBef>
              <a:spcPct val="0"/>
            </a:spcBef>
            <a:spcAft>
              <a:spcPct val="15000"/>
            </a:spcAft>
            <a:buChar char="•"/>
          </a:pPr>
          <a:r>
            <a:rPr lang="nl-NL" sz="1600" kern="1200" dirty="0"/>
            <a:t>7.385.384 stuk meubels per jaar </a:t>
          </a:r>
          <a:r>
            <a:rPr lang="nl-NL" sz="1600" b="1" kern="1200" dirty="0">
              <a:solidFill>
                <a:schemeClr val="accent4"/>
              </a:solidFill>
            </a:rPr>
            <a:t>verbrand</a:t>
          </a:r>
          <a:r>
            <a:rPr lang="nl-NL" sz="1600" kern="1200" dirty="0"/>
            <a:t> in Nederland</a:t>
          </a:r>
          <a:endParaRPr lang="en-US" sz="1600" kern="1200" dirty="0"/>
        </a:p>
        <a:p>
          <a:pPr marL="342900" lvl="2" indent="-171450" algn="l" defTabSz="711200">
            <a:lnSpc>
              <a:spcPct val="90000"/>
            </a:lnSpc>
            <a:spcBef>
              <a:spcPct val="0"/>
            </a:spcBef>
            <a:spcAft>
              <a:spcPct val="15000"/>
            </a:spcAft>
            <a:buChar char="•"/>
          </a:pPr>
          <a:r>
            <a:rPr lang="nl-NL" sz="1600" kern="1200"/>
            <a:t>0,89 meubels per huishouden per jaar</a:t>
          </a:r>
          <a:endParaRPr lang="en-US" sz="1600" kern="1200"/>
        </a:p>
        <a:p>
          <a:pPr marL="171450" lvl="1" indent="-171450" algn="l" defTabSz="711200">
            <a:lnSpc>
              <a:spcPct val="90000"/>
            </a:lnSpc>
            <a:spcBef>
              <a:spcPct val="0"/>
            </a:spcBef>
            <a:spcAft>
              <a:spcPct val="15000"/>
            </a:spcAft>
            <a:buChar char="•"/>
          </a:pPr>
          <a:r>
            <a:rPr lang="nl-NL" sz="1600" kern="1200"/>
            <a:t>Bestaat uit</a:t>
          </a:r>
          <a:endParaRPr lang="en-US" sz="1600" kern="1200"/>
        </a:p>
        <a:p>
          <a:pPr marL="342900" lvl="2" indent="-171450" algn="l" defTabSz="711200">
            <a:lnSpc>
              <a:spcPct val="90000"/>
            </a:lnSpc>
            <a:spcBef>
              <a:spcPct val="0"/>
            </a:spcBef>
            <a:spcAft>
              <a:spcPct val="15000"/>
            </a:spcAft>
            <a:buChar char="•"/>
          </a:pPr>
          <a:r>
            <a:rPr lang="nl-NL" sz="1600" kern="1200"/>
            <a:t>Goede staat: 1.508.400 (20%)</a:t>
          </a:r>
          <a:endParaRPr lang="en-US" sz="1600" kern="1200"/>
        </a:p>
        <a:p>
          <a:pPr marL="514350" lvl="3" indent="-171450" algn="l" defTabSz="711200">
            <a:lnSpc>
              <a:spcPct val="90000"/>
            </a:lnSpc>
            <a:spcBef>
              <a:spcPct val="0"/>
            </a:spcBef>
            <a:spcAft>
              <a:spcPct val="15000"/>
            </a:spcAft>
            <a:buChar char="•"/>
          </a:pPr>
          <a:r>
            <a:rPr lang="nl-NL" sz="1600" kern="1200"/>
            <a:t>0,18 meubel per huishouden per jaar.</a:t>
          </a:r>
          <a:endParaRPr lang="en-US" sz="1600" kern="1200"/>
        </a:p>
        <a:p>
          <a:pPr marL="342900" lvl="2" indent="-171450" algn="l" defTabSz="711200">
            <a:lnSpc>
              <a:spcPct val="90000"/>
            </a:lnSpc>
            <a:spcBef>
              <a:spcPct val="0"/>
            </a:spcBef>
            <a:spcAft>
              <a:spcPct val="15000"/>
            </a:spcAft>
            <a:buChar char="•"/>
          </a:pPr>
          <a:r>
            <a:rPr lang="nl-NL" sz="1600" kern="1200"/>
            <a:t>Reparatie: 5.876.884 (80%)</a:t>
          </a:r>
          <a:endParaRPr lang="en-US" sz="1600" kern="1200"/>
        </a:p>
        <a:p>
          <a:pPr marL="514350" lvl="3" indent="-171450" algn="l" defTabSz="711200">
            <a:lnSpc>
              <a:spcPct val="90000"/>
            </a:lnSpc>
            <a:spcBef>
              <a:spcPct val="0"/>
            </a:spcBef>
            <a:spcAft>
              <a:spcPct val="15000"/>
            </a:spcAft>
            <a:buChar char="•"/>
          </a:pPr>
          <a:r>
            <a:rPr lang="nl-NL" sz="1600" kern="1200"/>
            <a:t>0,71 meubel per huishouden per jaar. </a:t>
          </a:r>
          <a:endParaRPr lang="en-US" sz="1600" kern="1200"/>
        </a:p>
      </dsp:txBody>
      <dsp:txXfrm>
        <a:off x="0" y="2643022"/>
        <a:ext cx="5918184" cy="2268000"/>
      </dsp:txXfrm>
    </dsp:sp>
    <dsp:sp modelId="{BE10AFBF-0E98-421B-8744-E128A6CCAA0A}">
      <dsp:nvSpPr>
        <dsp:cNvPr id="0" name=""/>
        <dsp:cNvSpPr/>
      </dsp:nvSpPr>
      <dsp:spPr>
        <a:xfrm>
          <a:off x="295909" y="2406862"/>
          <a:ext cx="4142728" cy="472320"/>
        </a:xfrm>
        <a:prstGeom prst="roundRect">
          <a:avLst/>
        </a:prstGeom>
        <a:solidFill>
          <a:schemeClr val="accent3">
            <a:hueOff val="935912"/>
            <a:satOff val="-252"/>
            <a:lumOff val="76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85" tIns="0" rIns="156585" bIns="0" numCol="1" spcCol="1270" anchor="ctr" anchorCtr="0">
          <a:noAutofit/>
        </a:bodyPr>
        <a:lstStyle/>
        <a:p>
          <a:pPr marL="0" lvl="0" indent="0" algn="l" defTabSz="711200">
            <a:lnSpc>
              <a:spcPct val="90000"/>
            </a:lnSpc>
            <a:spcBef>
              <a:spcPct val="0"/>
            </a:spcBef>
            <a:spcAft>
              <a:spcPct val="35000"/>
            </a:spcAft>
            <a:buNone/>
          </a:pPr>
          <a:r>
            <a:rPr lang="nl-NL" sz="1600" b="1" kern="1200"/>
            <a:t>Probleem</a:t>
          </a:r>
          <a:endParaRPr lang="en-US" sz="1600" kern="1200"/>
        </a:p>
      </dsp:txBody>
      <dsp:txXfrm>
        <a:off x="318966" y="2429919"/>
        <a:ext cx="4096614"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A239F-5B33-4DA2-8DCE-5AADD90B5680}">
      <dsp:nvSpPr>
        <dsp:cNvPr id="0" name=""/>
        <dsp:cNvSpPr/>
      </dsp:nvSpPr>
      <dsp:spPr>
        <a:xfrm>
          <a:off x="0" y="1757"/>
          <a:ext cx="4278804" cy="845404"/>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nl-NL" sz="2400" kern="1200" dirty="0">
              <a:solidFill>
                <a:schemeClr val="accent3"/>
              </a:solidFill>
            </a:rPr>
            <a:t>Logistieke Scenario’s</a:t>
          </a:r>
          <a:endParaRPr lang="en-GB" sz="2400" kern="1200" dirty="0">
            <a:solidFill>
              <a:schemeClr val="accent3"/>
            </a:solidFill>
          </a:endParaRPr>
        </a:p>
      </dsp:txBody>
      <dsp:txXfrm>
        <a:off x="41269" y="43026"/>
        <a:ext cx="4196266" cy="762866"/>
      </dsp:txXfrm>
    </dsp:sp>
    <dsp:sp modelId="{62AAC67C-A26A-4503-A9D2-08BE07E551D3}">
      <dsp:nvSpPr>
        <dsp:cNvPr id="0" name=""/>
        <dsp:cNvSpPr/>
      </dsp:nvSpPr>
      <dsp:spPr>
        <a:xfrm rot="5400000">
          <a:off x="2574267" y="-58420"/>
          <a:ext cx="676323" cy="2741109"/>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nl-NL" sz="1200" kern="1200" dirty="0"/>
            <a:t>Centrale opslagplaats;</a:t>
          </a:r>
          <a:endParaRPr lang="en-GB" sz="1200" kern="1200" dirty="0"/>
        </a:p>
        <a:p>
          <a:pPr marL="114300" lvl="1" indent="-114300" algn="l" defTabSz="533400">
            <a:lnSpc>
              <a:spcPct val="90000"/>
            </a:lnSpc>
            <a:spcBef>
              <a:spcPct val="0"/>
            </a:spcBef>
            <a:spcAft>
              <a:spcPct val="15000"/>
            </a:spcAft>
            <a:buChar char="•"/>
          </a:pPr>
          <a:r>
            <a:rPr lang="nl-NL" sz="1200" kern="1200" dirty="0"/>
            <a:t>Aanname: hogere capaciteit, lagere opslag- en handeling kosten.</a:t>
          </a:r>
          <a:endParaRPr lang="en-GB" sz="1200" kern="1200" dirty="0"/>
        </a:p>
      </dsp:txBody>
      <dsp:txXfrm rot="-5400000">
        <a:off x="1541875" y="1006987"/>
        <a:ext cx="2708094" cy="610293"/>
      </dsp:txXfrm>
    </dsp:sp>
    <dsp:sp modelId="{A7551CA9-CB1E-4600-82FB-D58939B147E4}">
      <dsp:nvSpPr>
        <dsp:cNvPr id="0" name=""/>
        <dsp:cNvSpPr/>
      </dsp:nvSpPr>
      <dsp:spPr>
        <a:xfrm>
          <a:off x="0" y="889432"/>
          <a:ext cx="1541874" cy="845404"/>
        </a:xfrm>
        <a:prstGeom prst="roundRect">
          <a:avLst/>
        </a:prstGeom>
        <a:solidFill>
          <a:schemeClr val="accent3">
            <a:hueOff val="311971"/>
            <a:satOff val="-84"/>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nl-NL" sz="2400" kern="1200" dirty="0"/>
            <a:t>Centraal</a:t>
          </a:r>
          <a:endParaRPr lang="en-GB" sz="2400" kern="1200" dirty="0"/>
        </a:p>
      </dsp:txBody>
      <dsp:txXfrm>
        <a:off x="41269" y="930701"/>
        <a:ext cx="1459336" cy="762866"/>
      </dsp:txXfrm>
    </dsp:sp>
    <dsp:sp modelId="{57064EC5-87D7-4FC9-BE2D-8203ABE138BC}">
      <dsp:nvSpPr>
        <dsp:cNvPr id="0" name=""/>
        <dsp:cNvSpPr/>
      </dsp:nvSpPr>
      <dsp:spPr>
        <a:xfrm rot="5400000">
          <a:off x="2574267" y="829253"/>
          <a:ext cx="676323" cy="2741109"/>
        </a:xfrm>
        <a:prstGeom prst="round2SameRect">
          <a:avLst/>
        </a:prstGeom>
        <a:solidFill>
          <a:schemeClr val="accent3">
            <a:tint val="40000"/>
            <a:alpha val="90000"/>
            <a:hueOff val="550030"/>
            <a:satOff val="6106"/>
            <a:lumOff val="858"/>
            <a:alphaOff val="0"/>
          </a:schemeClr>
        </a:solidFill>
        <a:ln w="12700" cap="flat" cmpd="sng" algn="ctr">
          <a:solidFill>
            <a:schemeClr val="accent3">
              <a:tint val="40000"/>
              <a:alpha val="90000"/>
              <a:hueOff val="550030"/>
              <a:satOff val="6106"/>
              <a:lumOff val="85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nl-NL" sz="1200" kern="1200" dirty="0"/>
            <a:t>Lokale opslagplaatsen;</a:t>
          </a:r>
          <a:endParaRPr lang="en-GB" sz="1200" kern="1200" dirty="0"/>
        </a:p>
        <a:p>
          <a:pPr marL="114300" lvl="1" indent="-114300" algn="l" defTabSz="533400">
            <a:lnSpc>
              <a:spcPct val="90000"/>
            </a:lnSpc>
            <a:spcBef>
              <a:spcPct val="0"/>
            </a:spcBef>
            <a:spcAft>
              <a:spcPct val="15000"/>
            </a:spcAft>
            <a:buChar char="•"/>
          </a:pPr>
          <a:r>
            <a:rPr lang="nl-NL" sz="1200" kern="1200" dirty="0"/>
            <a:t>Aanname: lagere capaciteit, hogere opslag- en handeling kosten</a:t>
          </a:r>
          <a:endParaRPr lang="en-GB" sz="1200" kern="1200" dirty="0"/>
        </a:p>
      </dsp:txBody>
      <dsp:txXfrm rot="-5400000">
        <a:off x="1541875" y="1894661"/>
        <a:ext cx="2708094" cy="610293"/>
      </dsp:txXfrm>
    </dsp:sp>
    <dsp:sp modelId="{E1CED43C-0687-4F60-B6AD-386D1798989B}">
      <dsp:nvSpPr>
        <dsp:cNvPr id="0" name=""/>
        <dsp:cNvSpPr/>
      </dsp:nvSpPr>
      <dsp:spPr>
        <a:xfrm>
          <a:off x="0" y="1777106"/>
          <a:ext cx="1541874" cy="845404"/>
        </a:xfrm>
        <a:prstGeom prst="roundRect">
          <a:avLst/>
        </a:prstGeom>
        <a:solidFill>
          <a:schemeClr val="accent3">
            <a:hueOff val="623941"/>
            <a:satOff val="-168"/>
            <a:lumOff val="50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nl-NL" sz="2400" kern="1200" dirty="0"/>
            <a:t>Lokaal</a:t>
          </a:r>
          <a:endParaRPr lang="en-GB" sz="2400" kern="1200" dirty="0"/>
        </a:p>
      </dsp:txBody>
      <dsp:txXfrm>
        <a:off x="41269" y="1818375"/>
        <a:ext cx="1459336" cy="762866"/>
      </dsp:txXfrm>
    </dsp:sp>
    <dsp:sp modelId="{42F67180-A0A2-4C8C-B920-DF32EFFA76D4}">
      <dsp:nvSpPr>
        <dsp:cNvPr id="0" name=""/>
        <dsp:cNvSpPr/>
      </dsp:nvSpPr>
      <dsp:spPr>
        <a:xfrm rot="5400000">
          <a:off x="2574267" y="1716928"/>
          <a:ext cx="676323" cy="2741109"/>
        </a:xfrm>
        <a:prstGeom prst="round2SameRect">
          <a:avLst/>
        </a:prstGeom>
        <a:solidFill>
          <a:schemeClr val="accent3">
            <a:tint val="40000"/>
            <a:alpha val="90000"/>
            <a:hueOff val="1100059"/>
            <a:satOff val="12212"/>
            <a:lumOff val="1716"/>
            <a:alphaOff val="0"/>
          </a:schemeClr>
        </a:solidFill>
        <a:ln w="12700" cap="flat" cmpd="sng" algn="ctr">
          <a:solidFill>
            <a:schemeClr val="accent3">
              <a:tint val="40000"/>
              <a:alpha val="90000"/>
              <a:hueOff val="1100059"/>
              <a:satOff val="12212"/>
              <a:lumOff val="17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nl-NL" sz="1200" kern="1200" dirty="0"/>
            <a:t>Centrale opslagplaats;</a:t>
          </a:r>
          <a:endParaRPr lang="en-GB" sz="1200" kern="1200" dirty="0"/>
        </a:p>
        <a:p>
          <a:pPr marL="114300" lvl="1" indent="-114300" algn="l" defTabSz="533400">
            <a:lnSpc>
              <a:spcPct val="90000"/>
            </a:lnSpc>
            <a:spcBef>
              <a:spcPct val="0"/>
            </a:spcBef>
            <a:spcAft>
              <a:spcPct val="15000"/>
            </a:spcAft>
            <a:buChar char="•"/>
          </a:pPr>
          <a:r>
            <a:rPr lang="nl-NL" sz="1200" kern="1200" dirty="0"/>
            <a:t>Lokale opslagplaatsen.</a:t>
          </a:r>
          <a:endParaRPr lang="en-GB" sz="1200" kern="1200" dirty="0"/>
        </a:p>
      </dsp:txBody>
      <dsp:txXfrm rot="-5400000">
        <a:off x="1541875" y="2782336"/>
        <a:ext cx="2708094" cy="610293"/>
      </dsp:txXfrm>
    </dsp:sp>
    <dsp:sp modelId="{D65AECE6-6340-427C-9B36-799EED58BD45}">
      <dsp:nvSpPr>
        <dsp:cNvPr id="0" name=""/>
        <dsp:cNvSpPr/>
      </dsp:nvSpPr>
      <dsp:spPr>
        <a:xfrm>
          <a:off x="0" y="2664781"/>
          <a:ext cx="1541874" cy="845404"/>
        </a:xfrm>
        <a:prstGeom prst="roundRect">
          <a:avLst/>
        </a:prstGeom>
        <a:solidFill>
          <a:schemeClr val="accent3">
            <a:hueOff val="935912"/>
            <a:satOff val="-252"/>
            <a:lumOff val="76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nl-NL" sz="2400" kern="1200" dirty="0"/>
            <a:t>Gemengd</a:t>
          </a:r>
          <a:endParaRPr lang="en-GB" sz="2400" kern="1200" dirty="0"/>
        </a:p>
      </dsp:txBody>
      <dsp:txXfrm>
        <a:off x="41269" y="2706050"/>
        <a:ext cx="1459336" cy="76286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8205B-1ABF-4E97-8DA1-A14C6D2E55A3}" type="datetimeFigureOut">
              <a:rPr lang="en-GB" smtClean="0"/>
              <a:t>11/10/2023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F4805-0D2A-40CD-8061-184CA8792E78}" type="slidenum">
              <a:rPr lang="en-GB" smtClean="0"/>
              <a:t>‹#›</a:t>
            </a:fld>
            <a:endParaRPr lang="en-GB"/>
          </a:p>
        </p:txBody>
      </p:sp>
    </p:spTree>
    <p:extLst>
      <p:ext uri="{BB962C8B-B14F-4D97-AF65-F5344CB8AC3E}">
        <p14:creationId xmlns:p14="http://schemas.microsoft.com/office/powerpoint/2010/main" val="875654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meubelstuk komt van de consument bij de milieustraat terecht. De consument kan het meubelstuk zelf brengen of laten ophalen. Dit stuk van consument naar milieustraat wordt niet meegenomen in het model.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Bij de milieustraat wordt (voordat het meubelstuk in een afvalbak beland) gecheckt wat de staat is (bijv. goed, reparatie nodig, afval). Als het meubelstuk in een goede staat is en geen reparatie nodig heeft, kan het meteen door vervoerd worden naar de opslag. Als het reparatie nodig heeft, moet het naar een reparatiefaciliteit- een circulair </a:t>
            </a:r>
            <a:r>
              <a:rPr lang="nl-NL" dirty="0" err="1"/>
              <a:t>ambachtcentrum</a:t>
            </a:r>
            <a:r>
              <a:rPr lang="nl-NL" dirty="0"/>
              <a:t>. Zodra het meubelstuk gerepareerd is, wordt het naar de opslag vervoerd. In het model wordt er gekeken wat een optimale inrichting is van het systeem. Hierbij wordt meegenomen of opslag centraal, lokaal of gemengd ingericht moet worden.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Vanuit de opslag wordt het naar de retailer vervoerd om het door te verkopen. Het model eindigt bij de retailer – het stuk van retailer naar consument wordt dus niet meegenomen.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model wordt (apart) geoptimaliseerd voor twee </a:t>
            </a:r>
            <a:r>
              <a:rPr lang="nl-NL" dirty="0" err="1"/>
              <a:t>objectives</a:t>
            </a:r>
            <a:r>
              <a:rPr lang="nl-NL" dirty="0"/>
              <a:t>. De eerste </a:t>
            </a:r>
            <a:r>
              <a:rPr lang="nl-NL" dirty="0" err="1"/>
              <a:t>objective</a:t>
            </a:r>
            <a:r>
              <a:rPr lang="nl-NL" dirty="0"/>
              <a:t> is kostenminimalisatie. Hier wordt rekening gehouden met kosten van transport, verbranding, reparatie, opslag, en handeling. De output is de kosten per meubels per dag. Dit betekent dat het de kosten zijn voor het aantal meubels dat per dag bij de milieustraat komt (rond de 20.000 meubels per dag).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tweede </a:t>
            </a:r>
            <a:r>
              <a:rPr lang="nl-NL" dirty="0" err="1"/>
              <a:t>objective</a:t>
            </a:r>
            <a:r>
              <a:rPr lang="nl-NL" dirty="0"/>
              <a:t> is emissieminimalisatie. Hier wordt rekening gehouden met emissie van transport, verbranding en reparatie. Reparatie emissies komen van de nieuwe materialen die gebruikt moeten worden bij de reparatie. De output is emissie uitstoot per meubels per dag in kg CO2 </a:t>
            </a:r>
            <a:r>
              <a:rPr lang="nl-NL" dirty="0" err="1"/>
              <a:t>eq</a:t>
            </a:r>
            <a:r>
              <a:rPr lang="nl-NL" dirty="0"/>
              <a: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8101ED-F626-41C3-88C7-4404EDCEF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995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Logistieke scenario’s kijken we naar hoe we opslag het beste kunnen inrichten. Bij het centrale systeem, is er een grote centrale opslagfaciliteit met hoge capaciteit en lagere opslag- en handelingskosten. Bij lokaal systeem, zijn er meerdere (95) lokale opslagfaciliteiten met een lagere capaciteit en hogere opslag- en handelingskosten. Bij het gemengde systeem wordt er gebruik gemaakt van de centrale faciliteit en de lokale faciliteiten. </a:t>
            </a:r>
          </a:p>
          <a:p>
            <a:r>
              <a:rPr lang="nl-NL" dirty="0"/>
              <a:t>Bij de beslissing voor het beste systeem zal je een </a:t>
            </a:r>
            <a:r>
              <a:rPr lang="nl-NL" dirty="0" err="1"/>
              <a:t>trade</a:t>
            </a:r>
            <a:r>
              <a:rPr lang="nl-NL" dirty="0"/>
              <a:t>-off gaan zien tussen langere afstand rijden (hogere transportkosten) voor het centrale systeem om zo lagere opslag- en handelingskosten te betalen terwijl in het lokale systeem kortere afstanden worden gereden maar hogere kosten worden betaald voor opslag en handeling. </a:t>
            </a:r>
          </a:p>
          <a:p>
            <a:r>
              <a:rPr lang="nl-NL" dirty="0"/>
              <a:t>Voor de resultaten is er gekeken naar een combinatie van alle logistieke systemen en hergebruik scenario’s. </a:t>
            </a:r>
          </a:p>
          <a:p>
            <a:endParaRPr lang="nl-NL" dirty="0"/>
          </a:p>
          <a:p>
            <a:r>
              <a:rPr lang="nl-NL" dirty="0"/>
              <a:t>Bij de hergebruik scenario’s wordt er gekeken naar drie percentages: verbranding,  (direct) hergebruik, en reparatie. Het percentage van direct hergebruik blijft constant in de scenario’s en is gelijk aan de 20% van de meubels die in goede staat zijn. In de scenario’s is er dus vooral een verschil tussen verbrandings- en reparatiepercentage. Het percentage van het totale hergebruik is dus het percentage van direct hergebruik plus het reparatie percentage. </a:t>
            </a:r>
          </a:p>
          <a:p>
            <a:r>
              <a:rPr lang="nl-NL" dirty="0"/>
              <a:t>Scenario 3 heeft het hoogste percentage hergebruik en laagste verbranding. Scenario 4 is het scenario waarbij er geen reparatie is, maar de 20% van meubels in goede staat wel wordt gered van verbranding en wordt hergebruikt. Scenario 5 is de huidige situatie waarbij alles wordt verbrand.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8101ED-F626-41C3-88C7-4404EDCEF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0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Resultaten logistieke systemen:</a:t>
            </a:r>
          </a:p>
          <a:p>
            <a:r>
              <a:rPr lang="nl-NL" dirty="0"/>
              <a:t>Bij het lokale en centrale systeem is er geen verschil tussen kosten- en emissieminimalisatie. Dit komt doordat er bij deze systemen geen verschil is tussen kosten bij de opslagfaciliteiten (deze zijn hetzelfde bij elke faciliteit) waardoor er geen </a:t>
            </a:r>
            <a:r>
              <a:rPr lang="nl-NL" dirty="0" err="1"/>
              <a:t>trade</a:t>
            </a:r>
            <a:r>
              <a:rPr lang="nl-NL" dirty="0"/>
              <a:t>-off. </a:t>
            </a:r>
          </a:p>
          <a:p>
            <a:r>
              <a:rPr lang="nl-NL" dirty="0"/>
              <a:t>Het gemengde systeem bij kostenminimalisatie (a) geeft de laagste kosten bij elk hergebruik scenario. Bij emissieminimalisatie (b) wordt het gemengde systeem een lokaal systeem (geeft dezelfde kosten en emissies). Dit komt doordat er bij kostenminimalisatie een </a:t>
            </a:r>
            <a:r>
              <a:rPr lang="nl-NL" dirty="0" err="1"/>
              <a:t>trade</a:t>
            </a:r>
            <a:r>
              <a:rPr lang="nl-NL" dirty="0"/>
              <a:t>-off is tussen hogere (lagere) transportkosten en lagere (hogere) opslag- en handelingskosten voor de centrale (lokale) faciliteit(en). Bij emissieminimalisatie is opslag en handeling niet relevant (voor optimalisatie) en gaat het dus om het minimaliseren van afstand waardoor het lokale systeem optimaal is. </a:t>
            </a:r>
          </a:p>
          <a:p>
            <a:endParaRPr lang="nl-NL" dirty="0"/>
          </a:p>
          <a:p>
            <a:r>
              <a:rPr lang="nl-NL" dirty="0"/>
              <a:t>Het lokale systeem geeft de hoogste kosten maar ook de laagste emissie uitstoot. Dit komt doordat de minste afstand wordt gereden, maar opslag- en handelingskosten hoog zijn. </a:t>
            </a:r>
          </a:p>
          <a:p>
            <a:r>
              <a:rPr lang="nl-NL" dirty="0"/>
              <a:t>Het centrale systeem heeft lagere kosten dan een lokaal systeem, maar hogere kosten dan het gemengde (a) systeem. Het geeft ook de hoogste emissie uitstoot. Dit betekent dat het centrale systeem nooit optimaal is – bij beide </a:t>
            </a:r>
            <a:r>
              <a:rPr lang="nl-NL" dirty="0" err="1"/>
              <a:t>objectives</a:t>
            </a:r>
            <a:r>
              <a:rPr lang="nl-NL" dirty="0"/>
              <a:t> is er een betere optie.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8101ED-F626-41C3-88C7-4404EDCEF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024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8101ED-F626-41C3-88C7-4404EDCEFF0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953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63C8-0300-681C-FE51-DB037D1EF0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62B759-0200-3D1E-0961-18A5E20E53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D097D19-D700-086F-6691-A7C3719D3535}"/>
              </a:ext>
            </a:extLst>
          </p:cNvPr>
          <p:cNvSpPr>
            <a:spLocks noGrp="1"/>
          </p:cNvSpPr>
          <p:nvPr>
            <p:ph type="dt" sz="half" idx="10"/>
          </p:nvPr>
        </p:nvSpPr>
        <p:spPr/>
        <p:txBody>
          <a:bodyPr/>
          <a:lstStyle/>
          <a:p>
            <a:fld id="{236C401D-5319-441B-8659-C5B5E3A28F40}" type="datetime1">
              <a:rPr lang="en-GB" smtClean="0"/>
              <a:t>11/10/2023</a:t>
            </a:fld>
            <a:endParaRPr lang="en-GB"/>
          </a:p>
        </p:txBody>
      </p:sp>
      <p:sp>
        <p:nvSpPr>
          <p:cNvPr id="5" name="Footer Placeholder 4">
            <a:extLst>
              <a:ext uri="{FF2B5EF4-FFF2-40B4-BE49-F238E27FC236}">
                <a16:creationId xmlns:a16="http://schemas.microsoft.com/office/drawing/2014/main" id="{997D4055-AD9A-49E0-5296-D1DA5A4C09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F0F9F9-E5E0-3502-65EE-6A34411AC608}"/>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543491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0F0F-E623-E780-4117-929A649C10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AD87C6-3B4B-D3DD-3789-518C82802D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4929D5-5640-40A6-1D7E-497F09C5375D}"/>
              </a:ext>
            </a:extLst>
          </p:cNvPr>
          <p:cNvSpPr>
            <a:spLocks noGrp="1"/>
          </p:cNvSpPr>
          <p:nvPr>
            <p:ph type="dt" sz="half" idx="10"/>
          </p:nvPr>
        </p:nvSpPr>
        <p:spPr/>
        <p:txBody>
          <a:bodyPr/>
          <a:lstStyle/>
          <a:p>
            <a:fld id="{910E32AF-FB45-410F-AA03-7083CE265574}" type="datetime1">
              <a:rPr lang="en-GB" smtClean="0"/>
              <a:t>11/10/2023</a:t>
            </a:fld>
            <a:endParaRPr lang="en-GB"/>
          </a:p>
        </p:txBody>
      </p:sp>
      <p:sp>
        <p:nvSpPr>
          <p:cNvPr id="5" name="Footer Placeholder 4">
            <a:extLst>
              <a:ext uri="{FF2B5EF4-FFF2-40B4-BE49-F238E27FC236}">
                <a16:creationId xmlns:a16="http://schemas.microsoft.com/office/drawing/2014/main" id="{D13AB4AD-DED0-8291-6F5D-B109D789A3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4DD0A0-C9F6-E014-11A1-B9579C6042AC}"/>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3157561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97D1-FA7B-119C-283B-30086A1DD3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75A72F-A2C8-0334-5EDC-D9D2B8C16C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47E6C5-510A-8DB4-F7A4-76AA5323E621}"/>
              </a:ext>
            </a:extLst>
          </p:cNvPr>
          <p:cNvSpPr>
            <a:spLocks noGrp="1"/>
          </p:cNvSpPr>
          <p:nvPr>
            <p:ph type="dt" sz="half" idx="10"/>
          </p:nvPr>
        </p:nvSpPr>
        <p:spPr/>
        <p:txBody>
          <a:bodyPr/>
          <a:lstStyle/>
          <a:p>
            <a:fld id="{7DCF28D9-97F6-42BF-8666-2DCEEA82AEC6}" type="datetime1">
              <a:rPr lang="en-GB" smtClean="0"/>
              <a:t>11/10/2023</a:t>
            </a:fld>
            <a:endParaRPr lang="en-GB"/>
          </a:p>
        </p:txBody>
      </p:sp>
      <p:sp>
        <p:nvSpPr>
          <p:cNvPr id="5" name="Footer Placeholder 4">
            <a:extLst>
              <a:ext uri="{FF2B5EF4-FFF2-40B4-BE49-F238E27FC236}">
                <a16:creationId xmlns:a16="http://schemas.microsoft.com/office/drawing/2014/main" id="{F0CA2A8A-35A8-31B4-8B5E-0EBC8D2417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DB04E4-A85B-B8C6-19CB-B1955DFA849F}"/>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404468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3F1B-6A23-8F0E-B955-2EDC01482C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00FFC7-5851-6F75-9C22-667C8E5516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08831BF-1F83-41A5-DC3F-6B7D30E365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7382A5-2BDC-50E3-487B-1A227B4E6C74}"/>
              </a:ext>
            </a:extLst>
          </p:cNvPr>
          <p:cNvSpPr>
            <a:spLocks noGrp="1"/>
          </p:cNvSpPr>
          <p:nvPr>
            <p:ph type="dt" sz="half" idx="10"/>
          </p:nvPr>
        </p:nvSpPr>
        <p:spPr/>
        <p:txBody>
          <a:bodyPr/>
          <a:lstStyle/>
          <a:p>
            <a:fld id="{0667B9B0-35DA-471C-939D-7DBE5D440080}" type="datetime1">
              <a:rPr lang="en-GB" smtClean="0"/>
              <a:t>11/10/2023</a:t>
            </a:fld>
            <a:endParaRPr lang="en-GB"/>
          </a:p>
        </p:txBody>
      </p:sp>
      <p:sp>
        <p:nvSpPr>
          <p:cNvPr id="6" name="Footer Placeholder 5">
            <a:extLst>
              <a:ext uri="{FF2B5EF4-FFF2-40B4-BE49-F238E27FC236}">
                <a16:creationId xmlns:a16="http://schemas.microsoft.com/office/drawing/2014/main" id="{112DC63C-1A0D-36B5-EDE3-FB4439442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CFFC91-24C6-2B78-F31D-FDEA2FC8C632}"/>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385332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72EB-66CD-B04A-5F40-6D46FB682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5B4B46-C81C-D023-EC2E-5E5957899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420FCF-8BAC-F601-56A9-37ECCF54BF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CBC388-9620-6E4A-EF9D-B9693188DA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CEE5EC-15A8-25A3-76B7-A82550BA83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BA6FF4-2E24-0C9F-1CFF-5FED38434243}"/>
              </a:ext>
            </a:extLst>
          </p:cNvPr>
          <p:cNvSpPr>
            <a:spLocks noGrp="1"/>
          </p:cNvSpPr>
          <p:nvPr>
            <p:ph type="dt" sz="half" idx="10"/>
          </p:nvPr>
        </p:nvSpPr>
        <p:spPr/>
        <p:txBody>
          <a:bodyPr/>
          <a:lstStyle/>
          <a:p>
            <a:fld id="{C4B4D57F-8DE3-4116-8469-DD7244B99B03}" type="datetime1">
              <a:rPr lang="en-GB" smtClean="0"/>
              <a:t>11/10/2023</a:t>
            </a:fld>
            <a:endParaRPr lang="en-GB"/>
          </a:p>
        </p:txBody>
      </p:sp>
      <p:sp>
        <p:nvSpPr>
          <p:cNvPr id="8" name="Footer Placeholder 7">
            <a:extLst>
              <a:ext uri="{FF2B5EF4-FFF2-40B4-BE49-F238E27FC236}">
                <a16:creationId xmlns:a16="http://schemas.microsoft.com/office/drawing/2014/main" id="{0EA6C030-4520-22AA-05BD-C1F684FD164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BC0EA0-E500-49D1-C2C0-37B269A7614C}"/>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3153080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9F629-EBF9-3857-7175-9F100307E59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278DB9C-E1A8-A620-7B4E-D13C90DD950E}"/>
              </a:ext>
            </a:extLst>
          </p:cNvPr>
          <p:cNvSpPr>
            <a:spLocks noGrp="1"/>
          </p:cNvSpPr>
          <p:nvPr>
            <p:ph type="dt" sz="half" idx="10"/>
          </p:nvPr>
        </p:nvSpPr>
        <p:spPr/>
        <p:txBody>
          <a:bodyPr/>
          <a:lstStyle/>
          <a:p>
            <a:fld id="{50C9105B-86FE-46BA-9EF3-6DD645285F6B}" type="datetime1">
              <a:rPr lang="en-GB" smtClean="0"/>
              <a:t>11/10/2023</a:t>
            </a:fld>
            <a:endParaRPr lang="en-GB"/>
          </a:p>
        </p:txBody>
      </p:sp>
      <p:sp>
        <p:nvSpPr>
          <p:cNvPr id="4" name="Footer Placeholder 3">
            <a:extLst>
              <a:ext uri="{FF2B5EF4-FFF2-40B4-BE49-F238E27FC236}">
                <a16:creationId xmlns:a16="http://schemas.microsoft.com/office/drawing/2014/main" id="{E69F7668-F75B-4D4B-FF52-4D15BF1C264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0A8082-C881-481A-0C50-987BDD4C9994}"/>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58654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12C92-D259-1B52-E9E4-26C15F6A3A04}"/>
              </a:ext>
            </a:extLst>
          </p:cNvPr>
          <p:cNvSpPr>
            <a:spLocks noGrp="1"/>
          </p:cNvSpPr>
          <p:nvPr>
            <p:ph type="dt" sz="half" idx="10"/>
          </p:nvPr>
        </p:nvSpPr>
        <p:spPr/>
        <p:txBody>
          <a:bodyPr/>
          <a:lstStyle/>
          <a:p>
            <a:fld id="{100C9CCA-3F72-45EB-B5E6-1B389FF1D822}" type="datetime1">
              <a:rPr lang="en-GB" smtClean="0"/>
              <a:t>11/10/2023</a:t>
            </a:fld>
            <a:endParaRPr lang="en-GB"/>
          </a:p>
        </p:txBody>
      </p:sp>
      <p:sp>
        <p:nvSpPr>
          <p:cNvPr id="3" name="Footer Placeholder 2">
            <a:extLst>
              <a:ext uri="{FF2B5EF4-FFF2-40B4-BE49-F238E27FC236}">
                <a16:creationId xmlns:a16="http://schemas.microsoft.com/office/drawing/2014/main" id="{018C5EDD-5DA0-04F8-5DB4-8479EF3E36B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F1C47A-8E8E-7877-24F5-C02154A2567A}"/>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818799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3342-A9E8-DD90-F7AD-E4D478325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BD44F9-F173-6F53-E58D-B1DE557EFE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A36FEE-4B34-980C-4C50-19292314B6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F04156-EB34-20EE-3D8E-1CEAE812A772}"/>
              </a:ext>
            </a:extLst>
          </p:cNvPr>
          <p:cNvSpPr>
            <a:spLocks noGrp="1"/>
          </p:cNvSpPr>
          <p:nvPr>
            <p:ph type="dt" sz="half" idx="10"/>
          </p:nvPr>
        </p:nvSpPr>
        <p:spPr/>
        <p:txBody>
          <a:bodyPr/>
          <a:lstStyle/>
          <a:p>
            <a:fld id="{8761D11E-6D2C-43DF-A6FF-8904AD91DC39}" type="datetime1">
              <a:rPr lang="en-GB" smtClean="0"/>
              <a:t>11/10/2023</a:t>
            </a:fld>
            <a:endParaRPr lang="en-GB"/>
          </a:p>
        </p:txBody>
      </p:sp>
      <p:sp>
        <p:nvSpPr>
          <p:cNvPr id="6" name="Footer Placeholder 5">
            <a:extLst>
              <a:ext uri="{FF2B5EF4-FFF2-40B4-BE49-F238E27FC236}">
                <a16:creationId xmlns:a16="http://schemas.microsoft.com/office/drawing/2014/main" id="{113734AE-746F-26F1-0045-E7EF79EE38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514D22-AAD5-1658-2962-2BB666EED12B}"/>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448591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6B8FA-3859-6A1C-F5C6-39AFFD6933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44EA619-AF82-8357-60BC-0FE6E25A52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579BA8-20CD-A3C1-5AAE-E93778451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A97513-C6DB-F8A6-E8CE-73D0DB46C6AF}"/>
              </a:ext>
            </a:extLst>
          </p:cNvPr>
          <p:cNvSpPr>
            <a:spLocks noGrp="1"/>
          </p:cNvSpPr>
          <p:nvPr>
            <p:ph type="dt" sz="half" idx="10"/>
          </p:nvPr>
        </p:nvSpPr>
        <p:spPr/>
        <p:txBody>
          <a:bodyPr/>
          <a:lstStyle/>
          <a:p>
            <a:fld id="{F70CF3BE-9C15-487C-828D-BCFF390FA2E2}" type="datetime1">
              <a:rPr lang="en-GB" smtClean="0"/>
              <a:t>11/10/2023</a:t>
            </a:fld>
            <a:endParaRPr lang="en-GB"/>
          </a:p>
        </p:txBody>
      </p:sp>
      <p:sp>
        <p:nvSpPr>
          <p:cNvPr id="6" name="Footer Placeholder 5">
            <a:extLst>
              <a:ext uri="{FF2B5EF4-FFF2-40B4-BE49-F238E27FC236}">
                <a16:creationId xmlns:a16="http://schemas.microsoft.com/office/drawing/2014/main" id="{7218FF4A-B183-AF98-703C-2F5B4EB920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7485B2-9AE8-7BAD-D612-836B0AAAF1E5}"/>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1946279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9620A-0755-77E2-6CE0-A0E6211634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216139-1D1D-4739-592E-433214DD20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8F6088-D8F6-1EB8-1876-8B4C2AFCBDF3}"/>
              </a:ext>
            </a:extLst>
          </p:cNvPr>
          <p:cNvSpPr>
            <a:spLocks noGrp="1"/>
          </p:cNvSpPr>
          <p:nvPr>
            <p:ph type="dt" sz="half" idx="10"/>
          </p:nvPr>
        </p:nvSpPr>
        <p:spPr/>
        <p:txBody>
          <a:bodyPr/>
          <a:lstStyle/>
          <a:p>
            <a:fld id="{6C45F69A-6D15-4F2B-9E5D-DF3D66F27818}" type="datetime1">
              <a:rPr lang="en-GB" smtClean="0"/>
              <a:t>11/10/2023</a:t>
            </a:fld>
            <a:endParaRPr lang="en-GB"/>
          </a:p>
        </p:txBody>
      </p:sp>
      <p:sp>
        <p:nvSpPr>
          <p:cNvPr id="5" name="Footer Placeholder 4">
            <a:extLst>
              <a:ext uri="{FF2B5EF4-FFF2-40B4-BE49-F238E27FC236}">
                <a16:creationId xmlns:a16="http://schemas.microsoft.com/office/drawing/2014/main" id="{01BB5A30-4868-CF8E-8983-D3F6D2FAE3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68893-9DA7-3BEA-6C74-728E27E56E97}"/>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1004924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1C6A-81B0-7BF9-D01B-CDA1BEBD2E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9D8ED-F528-0E05-4F53-96E2DDB2E2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02403F-905E-4178-A82C-3134C2CF4115}"/>
              </a:ext>
            </a:extLst>
          </p:cNvPr>
          <p:cNvSpPr>
            <a:spLocks noGrp="1"/>
          </p:cNvSpPr>
          <p:nvPr>
            <p:ph type="dt" sz="half" idx="10"/>
          </p:nvPr>
        </p:nvSpPr>
        <p:spPr/>
        <p:txBody>
          <a:bodyPr/>
          <a:lstStyle/>
          <a:p>
            <a:fld id="{04D757BD-95CE-448E-8BB8-E2859B9070D6}" type="datetime1">
              <a:rPr lang="en-GB" smtClean="0"/>
              <a:t>11/10/2023</a:t>
            </a:fld>
            <a:endParaRPr lang="en-GB"/>
          </a:p>
        </p:txBody>
      </p:sp>
      <p:sp>
        <p:nvSpPr>
          <p:cNvPr id="5" name="Footer Placeholder 4">
            <a:extLst>
              <a:ext uri="{FF2B5EF4-FFF2-40B4-BE49-F238E27FC236}">
                <a16:creationId xmlns:a16="http://schemas.microsoft.com/office/drawing/2014/main" id="{48D11A7D-D25D-A464-ADF7-0A2EE0CBB3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A76D2D-546D-6755-FB07-AAF2C82A0CBD}"/>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309389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63C8-0300-681C-FE51-DB037D1EF0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62B759-0200-3D1E-0961-18A5E20E53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D097D19-D700-086F-6691-A7C3719D3535}"/>
              </a:ext>
            </a:extLst>
          </p:cNvPr>
          <p:cNvSpPr>
            <a:spLocks noGrp="1"/>
          </p:cNvSpPr>
          <p:nvPr>
            <p:ph type="dt" sz="half" idx="10"/>
          </p:nvPr>
        </p:nvSpPr>
        <p:spPr/>
        <p:txBody>
          <a:bodyPr/>
          <a:lstStyle/>
          <a:p>
            <a:fld id="{236C401D-5319-441B-8659-C5B5E3A28F40}" type="datetime1">
              <a:rPr lang="en-GB" smtClean="0"/>
              <a:t>11/10/2023</a:t>
            </a:fld>
            <a:endParaRPr lang="en-GB"/>
          </a:p>
        </p:txBody>
      </p:sp>
      <p:sp>
        <p:nvSpPr>
          <p:cNvPr id="5" name="Footer Placeholder 4">
            <a:extLst>
              <a:ext uri="{FF2B5EF4-FFF2-40B4-BE49-F238E27FC236}">
                <a16:creationId xmlns:a16="http://schemas.microsoft.com/office/drawing/2014/main" id="{997D4055-AD9A-49E0-5296-D1DA5A4C09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F0F9F9-E5E0-3502-65EE-6A34411AC608}"/>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783860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0F0F-E623-E780-4117-929A649C10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AD87C6-3B4B-D3DD-3789-518C82802D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4929D5-5640-40A6-1D7E-497F09C5375D}"/>
              </a:ext>
            </a:extLst>
          </p:cNvPr>
          <p:cNvSpPr>
            <a:spLocks noGrp="1"/>
          </p:cNvSpPr>
          <p:nvPr>
            <p:ph type="dt" sz="half" idx="10"/>
          </p:nvPr>
        </p:nvSpPr>
        <p:spPr/>
        <p:txBody>
          <a:bodyPr/>
          <a:lstStyle/>
          <a:p>
            <a:fld id="{910E32AF-FB45-410F-AA03-7083CE265574}" type="datetime1">
              <a:rPr lang="en-GB" smtClean="0"/>
              <a:t>11/10/2023</a:t>
            </a:fld>
            <a:endParaRPr lang="en-GB"/>
          </a:p>
        </p:txBody>
      </p:sp>
      <p:sp>
        <p:nvSpPr>
          <p:cNvPr id="5" name="Footer Placeholder 4">
            <a:extLst>
              <a:ext uri="{FF2B5EF4-FFF2-40B4-BE49-F238E27FC236}">
                <a16:creationId xmlns:a16="http://schemas.microsoft.com/office/drawing/2014/main" id="{D13AB4AD-DED0-8291-6F5D-B109D789A3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4DD0A0-C9F6-E014-11A1-B9579C6042AC}"/>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145758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97D1-FA7B-119C-283B-30086A1DD3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75A72F-A2C8-0334-5EDC-D9D2B8C16C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47E6C5-510A-8DB4-F7A4-76AA5323E621}"/>
              </a:ext>
            </a:extLst>
          </p:cNvPr>
          <p:cNvSpPr>
            <a:spLocks noGrp="1"/>
          </p:cNvSpPr>
          <p:nvPr>
            <p:ph type="dt" sz="half" idx="10"/>
          </p:nvPr>
        </p:nvSpPr>
        <p:spPr/>
        <p:txBody>
          <a:bodyPr/>
          <a:lstStyle/>
          <a:p>
            <a:fld id="{7DCF28D9-97F6-42BF-8666-2DCEEA82AEC6}" type="datetime1">
              <a:rPr lang="en-GB" smtClean="0"/>
              <a:t>11/10/2023</a:t>
            </a:fld>
            <a:endParaRPr lang="en-GB"/>
          </a:p>
        </p:txBody>
      </p:sp>
      <p:sp>
        <p:nvSpPr>
          <p:cNvPr id="5" name="Footer Placeholder 4">
            <a:extLst>
              <a:ext uri="{FF2B5EF4-FFF2-40B4-BE49-F238E27FC236}">
                <a16:creationId xmlns:a16="http://schemas.microsoft.com/office/drawing/2014/main" id="{F0CA2A8A-35A8-31B4-8B5E-0EBC8D2417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DB04E4-A85B-B8C6-19CB-B1955DFA849F}"/>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1983809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3F1B-6A23-8F0E-B955-2EDC01482C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00FFC7-5851-6F75-9C22-667C8E5516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08831BF-1F83-41A5-DC3F-6B7D30E365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7382A5-2BDC-50E3-487B-1A227B4E6C74}"/>
              </a:ext>
            </a:extLst>
          </p:cNvPr>
          <p:cNvSpPr>
            <a:spLocks noGrp="1"/>
          </p:cNvSpPr>
          <p:nvPr>
            <p:ph type="dt" sz="half" idx="10"/>
          </p:nvPr>
        </p:nvSpPr>
        <p:spPr/>
        <p:txBody>
          <a:bodyPr/>
          <a:lstStyle/>
          <a:p>
            <a:fld id="{0667B9B0-35DA-471C-939D-7DBE5D440080}" type="datetime1">
              <a:rPr lang="en-GB" smtClean="0"/>
              <a:t>11/10/2023</a:t>
            </a:fld>
            <a:endParaRPr lang="en-GB"/>
          </a:p>
        </p:txBody>
      </p:sp>
      <p:sp>
        <p:nvSpPr>
          <p:cNvPr id="6" name="Footer Placeholder 5">
            <a:extLst>
              <a:ext uri="{FF2B5EF4-FFF2-40B4-BE49-F238E27FC236}">
                <a16:creationId xmlns:a16="http://schemas.microsoft.com/office/drawing/2014/main" id="{112DC63C-1A0D-36B5-EDE3-FB4439442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CFFC91-24C6-2B78-F31D-FDEA2FC8C632}"/>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3259040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72EB-66CD-B04A-5F40-6D46FB682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5B4B46-C81C-D023-EC2E-5E5957899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420FCF-8BAC-F601-56A9-37ECCF54BF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CBC388-9620-6E4A-EF9D-B9693188DA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CEE5EC-15A8-25A3-76B7-A82550BA83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BA6FF4-2E24-0C9F-1CFF-5FED38434243}"/>
              </a:ext>
            </a:extLst>
          </p:cNvPr>
          <p:cNvSpPr>
            <a:spLocks noGrp="1"/>
          </p:cNvSpPr>
          <p:nvPr>
            <p:ph type="dt" sz="half" idx="10"/>
          </p:nvPr>
        </p:nvSpPr>
        <p:spPr/>
        <p:txBody>
          <a:bodyPr/>
          <a:lstStyle/>
          <a:p>
            <a:fld id="{C4B4D57F-8DE3-4116-8469-DD7244B99B03}" type="datetime1">
              <a:rPr lang="en-GB" smtClean="0"/>
              <a:t>11/10/2023</a:t>
            </a:fld>
            <a:endParaRPr lang="en-GB"/>
          </a:p>
        </p:txBody>
      </p:sp>
      <p:sp>
        <p:nvSpPr>
          <p:cNvPr id="8" name="Footer Placeholder 7">
            <a:extLst>
              <a:ext uri="{FF2B5EF4-FFF2-40B4-BE49-F238E27FC236}">
                <a16:creationId xmlns:a16="http://schemas.microsoft.com/office/drawing/2014/main" id="{0EA6C030-4520-22AA-05BD-C1F684FD164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BC0EA0-E500-49D1-C2C0-37B269A7614C}"/>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296046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9F629-EBF9-3857-7175-9F100307E59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278DB9C-E1A8-A620-7B4E-D13C90DD950E}"/>
              </a:ext>
            </a:extLst>
          </p:cNvPr>
          <p:cNvSpPr>
            <a:spLocks noGrp="1"/>
          </p:cNvSpPr>
          <p:nvPr>
            <p:ph type="dt" sz="half" idx="10"/>
          </p:nvPr>
        </p:nvSpPr>
        <p:spPr/>
        <p:txBody>
          <a:bodyPr/>
          <a:lstStyle/>
          <a:p>
            <a:fld id="{50C9105B-86FE-46BA-9EF3-6DD645285F6B}" type="datetime1">
              <a:rPr lang="en-GB" smtClean="0"/>
              <a:t>11/10/2023</a:t>
            </a:fld>
            <a:endParaRPr lang="en-GB"/>
          </a:p>
        </p:txBody>
      </p:sp>
      <p:sp>
        <p:nvSpPr>
          <p:cNvPr id="4" name="Footer Placeholder 3">
            <a:extLst>
              <a:ext uri="{FF2B5EF4-FFF2-40B4-BE49-F238E27FC236}">
                <a16:creationId xmlns:a16="http://schemas.microsoft.com/office/drawing/2014/main" id="{E69F7668-F75B-4D4B-FF52-4D15BF1C264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0A8082-C881-481A-0C50-987BDD4C9994}"/>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45963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12C92-D259-1B52-E9E4-26C15F6A3A04}"/>
              </a:ext>
            </a:extLst>
          </p:cNvPr>
          <p:cNvSpPr>
            <a:spLocks noGrp="1"/>
          </p:cNvSpPr>
          <p:nvPr>
            <p:ph type="dt" sz="half" idx="10"/>
          </p:nvPr>
        </p:nvSpPr>
        <p:spPr/>
        <p:txBody>
          <a:bodyPr/>
          <a:lstStyle/>
          <a:p>
            <a:fld id="{100C9CCA-3F72-45EB-B5E6-1B389FF1D822}" type="datetime1">
              <a:rPr lang="en-GB" smtClean="0"/>
              <a:t>11/10/2023</a:t>
            </a:fld>
            <a:endParaRPr lang="en-GB"/>
          </a:p>
        </p:txBody>
      </p:sp>
      <p:sp>
        <p:nvSpPr>
          <p:cNvPr id="3" name="Footer Placeholder 2">
            <a:extLst>
              <a:ext uri="{FF2B5EF4-FFF2-40B4-BE49-F238E27FC236}">
                <a16:creationId xmlns:a16="http://schemas.microsoft.com/office/drawing/2014/main" id="{018C5EDD-5DA0-04F8-5DB4-8479EF3E36B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F1C47A-8E8E-7877-24F5-C02154A2567A}"/>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651807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3342-A9E8-DD90-F7AD-E4D478325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BD44F9-F173-6F53-E58D-B1DE557EFE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A36FEE-4B34-980C-4C50-19292314B6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F04156-EB34-20EE-3D8E-1CEAE812A772}"/>
              </a:ext>
            </a:extLst>
          </p:cNvPr>
          <p:cNvSpPr>
            <a:spLocks noGrp="1"/>
          </p:cNvSpPr>
          <p:nvPr>
            <p:ph type="dt" sz="half" idx="10"/>
          </p:nvPr>
        </p:nvSpPr>
        <p:spPr/>
        <p:txBody>
          <a:bodyPr/>
          <a:lstStyle/>
          <a:p>
            <a:fld id="{8761D11E-6D2C-43DF-A6FF-8904AD91DC39}" type="datetime1">
              <a:rPr lang="en-GB" smtClean="0"/>
              <a:t>11/10/2023</a:t>
            </a:fld>
            <a:endParaRPr lang="en-GB"/>
          </a:p>
        </p:txBody>
      </p:sp>
      <p:sp>
        <p:nvSpPr>
          <p:cNvPr id="6" name="Footer Placeholder 5">
            <a:extLst>
              <a:ext uri="{FF2B5EF4-FFF2-40B4-BE49-F238E27FC236}">
                <a16:creationId xmlns:a16="http://schemas.microsoft.com/office/drawing/2014/main" id="{113734AE-746F-26F1-0045-E7EF79EE38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514D22-AAD5-1658-2962-2BB666EED12B}"/>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431845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6B8FA-3859-6A1C-F5C6-39AFFD6933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44EA619-AF82-8357-60BC-0FE6E25A52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579BA8-20CD-A3C1-5AAE-E93778451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A97513-C6DB-F8A6-E8CE-73D0DB46C6AF}"/>
              </a:ext>
            </a:extLst>
          </p:cNvPr>
          <p:cNvSpPr>
            <a:spLocks noGrp="1"/>
          </p:cNvSpPr>
          <p:nvPr>
            <p:ph type="dt" sz="half" idx="10"/>
          </p:nvPr>
        </p:nvSpPr>
        <p:spPr/>
        <p:txBody>
          <a:bodyPr/>
          <a:lstStyle/>
          <a:p>
            <a:fld id="{F70CF3BE-9C15-487C-828D-BCFF390FA2E2}" type="datetime1">
              <a:rPr lang="en-GB" smtClean="0"/>
              <a:t>11/10/2023</a:t>
            </a:fld>
            <a:endParaRPr lang="en-GB"/>
          </a:p>
        </p:txBody>
      </p:sp>
      <p:sp>
        <p:nvSpPr>
          <p:cNvPr id="6" name="Footer Placeholder 5">
            <a:extLst>
              <a:ext uri="{FF2B5EF4-FFF2-40B4-BE49-F238E27FC236}">
                <a16:creationId xmlns:a16="http://schemas.microsoft.com/office/drawing/2014/main" id="{7218FF4A-B183-AF98-703C-2F5B4EB920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7485B2-9AE8-7BAD-D612-836B0AAAF1E5}"/>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3657590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9620A-0755-77E2-6CE0-A0E6211634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216139-1D1D-4739-592E-433214DD20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8F6088-D8F6-1EB8-1876-8B4C2AFCBDF3}"/>
              </a:ext>
            </a:extLst>
          </p:cNvPr>
          <p:cNvSpPr>
            <a:spLocks noGrp="1"/>
          </p:cNvSpPr>
          <p:nvPr>
            <p:ph type="dt" sz="half" idx="10"/>
          </p:nvPr>
        </p:nvSpPr>
        <p:spPr/>
        <p:txBody>
          <a:bodyPr/>
          <a:lstStyle/>
          <a:p>
            <a:fld id="{6C45F69A-6D15-4F2B-9E5D-DF3D66F27818}" type="datetime1">
              <a:rPr lang="en-GB" smtClean="0"/>
              <a:t>11/10/2023</a:t>
            </a:fld>
            <a:endParaRPr lang="en-GB"/>
          </a:p>
        </p:txBody>
      </p:sp>
      <p:sp>
        <p:nvSpPr>
          <p:cNvPr id="5" name="Footer Placeholder 4">
            <a:extLst>
              <a:ext uri="{FF2B5EF4-FFF2-40B4-BE49-F238E27FC236}">
                <a16:creationId xmlns:a16="http://schemas.microsoft.com/office/drawing/2014/main" id="{01BB5A30-4868-CF8E-8983-D3F6D2FAE3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68893-9DA7-3BEA-6C74-728E27E56E97}"/>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1419888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1C6A-81B0-7BF9-D01B-CDA1BEBD2E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9D8ED-F528-0E05-4F53-96E2DDB2E2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02403F-905E-4178-A82C-3134C2CF4115}"/>
              </a:ext>
            </a:extLst>
          </p:cNvPr>
          <p:cNvSpPr>
            <a:spLocks noGrp="1"/>
          </p:cNvSpPr>
          <p:nvPr>
            <p:ph type="dt" sz="half" idx="10"/>
          </p:nvPr>
        </p:nvSpPr>
        <p:spPr/>
        <p:txBody>
          <a:bodyPr/>
          <a:lstStyle/>
          <a:p>
            <a:fld id="{04D757BD-95CE-448E-8BB8-E2859B9070D6}" type="datetime1">
              <a:rPr lang="en-GB" smtClean="0"/>
              <a:t>11/10/2023</a:t>
            </a:fld>
            <a:endParaRPr lang="en-GB"/>
          </a:p>
        </p:txBody>
      </p:sp>
      <p:sp>
        <p:nvSpPr>
          <p:cNvPr id="5" name="Footer Placeholder 4">
            <a:extLst>
              <a:ext uri="{FF2B5EF4-FFF2-40B4-BE49-F238E27FC236}">
                <a16:creationId xmlns:a16="http://schemas.microsoft.com/office/drawing/2014/main" id="{48D11A7D-D25D-A464-ADF7-0A2EE0CBB3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A76D2D-546D-6755-FB07-AAF2C82A0CBD}"/>
              </a:ext>
            </a:extLst>
          </p:cNvPr>
          <p:cNvSpPr>
            <a:spLocks noGrp="1"/>
          </p:cNvSpPr>
          <p:nvPr>
            <p:ph type="sldNum" sz="quarter" idx="12"/>
          </p:nvPr>
        </p:nvSpPr>
        <p:spPr/>
        <p:txBody>
          <a:bodyPr/>
          <a:lstStyle/>
          <a:p>
            <a:fld id="{0171AE33-A9CE-40A4-8602-2943C226224D}" type="slidenum">
              <a:rPr lang="en-GB" smtClean="0"/>
              <a:t>‹#›</a:t>
            </a:fld>
            <a:endParaRPr lang="en-GB"/>
          </a:p>
        </p:txBody>
      </p:sp>
    </p:spTree>
    <p:extLst>
      <p:ext uri="{BB962C8B-B14F-4D97-AF65-F5344CB8AC3E}">
        <p14:creationId xmlns:p14="http://schemas.microsoft.com/office/powerpoint/2010/main" val="2209220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B6D847-B6A3-25FD-BBFE-4249677C34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EB07DA-0323-E948-E43D-A43E1E090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7047F3-B669-07E4-02DC-062EF597A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3A411-5ED7-4C29-B4D1-20C8E5C418D1}" type="datetime1">
              <a:rPr lang="en-GB" smtClean="0"/>
              <a:t>11/10/2023</a:t>
            </a:fld>
            <a:endParaRPr lang="en-GB"/>
          </a:p>
        </p:txBody>
      </p:sp>
      <p:sp>
        <p:nvSpPr>
          <p:cNvPr id="5" name="Footer Placeholder 4">
            <a:extLst>
              <a:ext uri="{FF2B5EF4-FFF2-40B4-BE49-F238E27FC236}">
                <a16:creationId xmlns:a16="http://schemas.microsoft.com/office/drawing/2014/main" id="{7D051B0E-E5A5-A780-CBC7-A43D5A3429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2B79203-6963-3485-969B-4DA9C5C88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1AE33-A9CE-40A4-8602-2943C226224D}" type="slidenum">
              <a:rPr lang="en-GB" smtClean="0"/>
              <a:t>‹#›</a:t>
            </a:fld>
            <a:endParaRPr lang="en-GB"/>
          </a:p>
        </p:txBody>
      </p:sp>
    </p:spTree>
    <p:extLst>
      <p:ext uri="{BB962C8B-B14F-4D97-AF65-F5344CB8AC3E}">
        <p14:creationId xmlns:p14="http://schemas.microsoft.com/office/powerpoint/2010/main" val="29735253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B6D847-B6A3-25FD-BBFE-4249677C34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EB07DA-0323-E948-E43D-A43E1E090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7047F3-B669-07E4-02DC-062EF597A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3A411-5ED7-4C29-B4D1-20C8E5C418D1}" type="datetime1">
              <a:rPr lang="en-GB" smtClean="0"/>
              <a:t>11/10/2023</a:t>
            </a:fld>
            <a:endParaRPr lang="en-GB"/>
          </a:p>
        </p:txBody>
      </p:sp>
      <p:sp>
        <p:nvSpPr>
          <p:cNvPr id="5" name="Footer Placeholder 4">
            <a:extLst>
              <a:ext uri="{FF2B5EF4-FFF2-40B4-BE49-F238E27FC236}">
                <a16:creationId xmlns:a16="http://schemas.microsoft.com/office/drawing/2014/main" id="{7D051B0E-E5A5-A780-CBC7-A43D5A3429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2B79203-6963-3485-969B-4DA9C5C88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1AE33-A9CE-40A4-8602-2943C226224D}" type="slidenum">
              <a:rPr lang="en-GB" smtClean="0"/>
              <a:t>‹#›</a:t>
            </a:fld>
            <a:endParaRPr lang="en-GB"/>
          </a:p>
        </p:txBody>
      </p:sp>
    </p:spTree>
    <p:extLst>
      <p:ext uri="{BB962C8B-B14F-4D97-AF65-F5344CB8AC3E}">
        <p14:creationId xmlns:p14="http://schemas.microsoft.com/office/powerpoint/2010/main" val="25324241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2" name="Rectangle 1111">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3" name="Group 1112">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076" name="Rectangle 1075">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4" name="Rectangle 1113">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5" name="Rectangle 11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D79E59-E0B5-3918-9646-01770F1E8E71}"/>
              </a:ext>
            </a:extLst>
          </p:cNvPr>
          <p:cNvSpPr>
            <a:spLocks noGrp="1"/>
          </p:cNvSpPr>
          <p:nvPr>
            <p:ph type="title"/>
          </p:nvPr>
        </p:nvSpPr>
        <p:spPr>
          <a:xfrm>
            <a:off x="1099425" y="1238081"/>
            <a:ext cx="4709345" cy="962953"/>
          </a:xfrm>
        </p:spPr>
        <p:txBody>
          <a:bodyPr anchor="b">
            <a:normAutofit/>
          </a:bodyPr>
          <a:lstStyle/>
          <a:p>
            <a:r>
              <a:rPr lang="nl-NL" sz="3200"/>
              <a:t>Nederland Circulair in 2050</a:t>
            </a:r>
            <a:endParaRPr lang="en-GB" sz="3200"/>
          </a:p>
        </p:txBody>
      </p:sp>
      <p:sp>
        <p:nvSpPr>
          <p:cNvPr id="1116" name="Rectangle 111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CC659695-DCF6-15FF-BAEB-A42FC5A84711}"/>
              </a:ext>
            </a:extLst>
          </p:cNvPr>
          <p:cNvSpPr>
            <a:spLocks noGrp="1"/>
          </p:cNvSpPr>
          <p:nvPr>
            <p:ph idx="1"/>
          </p:nvPr>
        </p:nvSpPr>
        <p:spPr>
          <a:xfrm>
            <a:off x="1100736" y="2508105"/>
            <a:ext cx="4709345" cy="3632493"/>
          </a:xfrm>
        </p:spPr>
        <p:txBody>
          <a:bodyPr anchor="ctr">
            <a:normAutofit/>
          </a:bodyPr>
          <a:lstStyle/>
          <a:p>
            <a:pPr marL="0" indent="0">
              <a:buNone/>
            </a:pPr>
            <a:r>
              <a:rPr lang="nl-NL" sz="2000" b="1" dirty="0">
                <a:solidFill>
                  <a:schemeClr val="accent4"/>
                </a:solidFill>
              </a:rPr>
              <a:t>Probleem</a:t>
            </a:r>
            <a:r>
              <a:rPr lang="nl-NL" sz="2000" dirty="0">
                <a:solidFill>
                  <a:schemeClr val="accent4"/>
                </a:solidFill>
              </a:rPr>
              <a:t>:</a:t>
            </a:r>
            <a:r>
              <a:rPr lang="nl-NL" sz="2000" dirty="0"/>
              <a:t> ongeveer 7,4 miljoen meubels per jaar verbrand in Nederland.</a:t>
            </a:r>
          </a:p>
          <a:p>
            <a:pPr lvl="1"/>
            <a:r>
              <a:rPr lang="nl-NL" sz="2000" dirty="0"/>
              <a:t>20% goede staat</a:t>
            </a:r>
          </a:p>
          <a:p>
            <a:r>
              <a:rPr lang="nl-NL" sz="2000" dirty="0"/>
              <a:t>Voor meubels: betere inzameling van afgedankt meubilair noodzakelijk om verbranding te verminderen.</a:t>
            </a:r>
          </a:p>
          <a:p>
            <a:r>
              <a:rPr lang="nl-NL" sz="2000" dirty="0"/>
              <a:t>Uitdagingen: transport en opslag.</a:t>
            </a:r>
          </a:p>
        </p:txBody>
      </p:sp>
      <p:pic>
        <p:nvPicPr>
          <p:cNvPr id="8" name="Picture 7" descr="A pile of furniture outside of a building&#10;&#10;Description automatically generated">
            <a:extLst>
              <a:ext uri="{FF2B5EF4-FFF2-40B4-BE49-F238E27FC236}">
                <a16:creationId xmlns:a16="http://schemas.microsoft.com/office/drawing/2014/main" id="{124D91BD-4C7E-C3D3-0588-1ACE55E724A1}"/>
              </a:ext>
            </a:extLst>
          </p:cNvPr>
          <p:cNvPicPr>
            <a:picLocks noChangeAspect="1"/>
          </p:cNvPicPr>
          <p:nvPr/>
        </p:nvPicPr>
        <p:blipFill rotWithShape="1">
          <a:blip r:embed="rId2">
            <a:extLst>
              <a:ext uri="{28A0092B-C50C-407E-A947-70E740481C1C}">
                <a14:useLocalDpi xmlns:a14="http://schemas.microsoft.com/office/drawing/2010/main" val="0"/>
              </a:ext>
            </a:extLst>
          </a:blip>
          <a:srcRect l="23594" r="16307" b="1"/>
          <a:stretch/>
        </p:blipFill>
        <p:spPr>
          <a:xfrm>
            <a:off x="6538366" y="1383738"/>
            <a:ext cx="4929098" cy="4756870"/>
          </a:xfrm>
          <a:prstGeom prst="rect">
            <a:avLst/>
          </a:prstGeom>
          <a:ln>
            <a:solidFill>
              <a:schemeClr val="accent4"/>
            </a:solidFill>
          </a:ln>
        </p:spPr>
      </p:pic>
      <p:sp>
        <p:nvSpPr>
          <p:cNvPr id="4" name="Slide Number Placeholder 3">
            <a:extLst>
              <a:ext uri="{FF2B5EF4-FFF2-40B4-BE49-F238E27FC236}">
                <a16:creationId xmlns:a16="http://schemas.microsoft.com/office/drawing/2014/main" id="{E868139D-0F70-86F1-5D25-2CD0EDD78FB3}"/>
              </a:ext>
            </a:extLst>
          </p:cNvPr>
          <p:cNvSpPr>
            <a:spLocks noGrp="1"/>
          </p:cNvSpPr>
          <p:nvPr>
            <p:ph type="sldNum" sz="quarter" idx="12"/>
          </p:nvPr>
        </p:nvSpPr>
        <p:spPr>
          <a:xfrm>
            <a:off x="8610600" y="6492240"/>
            <a:ext cx="2743200" cy="365125"/>
          </a:xfrm>
        </p:spPr>
        <p:txBody>
          <a:bodyPr>
            <a:normAutofit/>
          </a:bodyPr>
          <a:lstStyle/>
          <a:p>
            <a:pPr>
              <a:spcAft>
                <a:spcPts val="600"/>
              </a:spcAft>
            </a:pPr>
            <a:fld id="{0171AE33-A9CE-40A4-8602-2943C226224D}" type="slidenum">
              <a:rPr lang="en-GB"/>
              <a:pPr>
                <a:spcAft>
                  <a:spcPts val="600"/>
                </a:spcAft>
              </a:pPr>
              <a:t>1</a:t>
            </a:fld>
            <a:endParaRPr lang="en-GB"/>
          </a:p>
        </p:txBody>
      </p:sp>
    </p:spTree>
    <p:extLst>
      <p:ext uri="{BB962C8B-B14F-4D97-AF65-F5344CB8AC3E}">
        <p14:creationId xmlns:p14="http://schemas.microsoft.com/office/powerpoint/2010/main" val="175780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37EA57-3291-F7BD-D184-746C0951387C}"/>
              </a:ext>
            </a:extLst>
          </p:cNvPr>
          <p:cNvSpPr>
            <a:spLocks noGrp="1"/>
          </p:cNvSpPr>
          <p:nvPr>
            <p:ph type="title"/>
          </p:nvPr>
        </p:nvSpPr>
        <p:spPr>
          <a:xfrm>
            <a:off x="793662" y="386930"/>
            <a:ext cx="10066122" cy="1298448"/>
          </a:xfrm>
        </p:spPr>
        <p:txBody>
          <a:bodyPr anchor="b">
            <a:normAutofit/>
          </a:bodyPr>
          <a:lstStyle/>
          <a:p>
            <a:r>
              <a:rPr lang="nl-NL" sz="4800" dirty="0"/>
              <a:t>Onderzoek</a:t>
            </a:r>
            <a:endParaRPr lang="en-GB" sz="4800" dirty="0"/>
          </a:p>
        </p:txBody>
      </p:sp>
      <p:sp>
        <p:nvSpPr>
          <p:cNvPr id="57" name="Rectangle 5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46DDB4-3764-F4D0-2107-D414AA9F5375}"/>
              </a:ext>
            </a:extLst>
          </p:cNvPr>
          <p:cNvSpPr>
            <a:spLocks noGrp="1"/>
          </p:cNvSpPr>
          <p:nvPr>
            <p:ph idx="1"/>
          </p:nvPr>
        </p:nvSpPr>
        <p:spPr>
          <a:xfrm>
            <a:off x="793661" y="2599509"/>
            <a:ext cx="4530898" cy="3639450"/>
          </a:xfrm>
        </p:spPr>
        <p:txBody>
          <a:bodyPr anchor="ctr">
            <a:normAutofit/>
          </a:bodyPr>
          <a:lstStyle/>
          <a:p>
            <a:r>
              <a:rPr lang="nl-NL" sz="1700" b="1" dirty="0">
                <a:solidFill>
                  <a:schemeClr val="accent4"/>
                </a:solidFill>
              </a:rPr>
              <a:t>Doel onderzoek</a:t>
            </a:r>
            <a:r>
              <a:rPr lang="nl-NL" sz="1700" dirty="0">
                <a:solidFill>
                  <a:schemeClr val="accent4"/>
                </a:solidFill>
              </a:rPr>
              <a:t>: </a:t>
            </a:r>
            <a:r>
              <a:rPr lang="nl-NL" sz="1700" dirty="0"/>
              <a:t>mogelijk ontwerp voor retourlogistiek systeem zodat het meubel zijn hele levensduur gebruikt wordt. </a:t>
            </a:r>
          </a:p>
          <a:p>
            <a:r>
              <a:rPr lang="nl-NL" sz="1700" dirty="0"/>
              <a:t>Optimalisatie model</a:t>
            </a:r>
          </a:p>
          <a:p>
            <a:pPr lvl="1"/>
            <a:r>
              <a:rPr lang="nl-NL" sz="1700" dirty="0"/>
              <a:t>Multi-</a:t>
            </a:r>
            <a:r>
              <a:rPr lang="nl-NL" sz="1700" dirty="0" err="1"/>
              <a:t>objective</a:t>
            </a:r>
            <a:endParaRPr lang="nl-NL" sz="1700" dirty="0"/>
          </a:p>
          <a:p>
            <a:pPr lvl="2"/>
            <a:r>
              <a:rPr lang="nl-NL" sz="1700" dirty="0"/>
              <a:t>Kostenminimalisatie;</a:t>
            </a:r>
          </a:p>
          <a:p>
            <a:pPr lvl="2"/>
            <a:r>
              <a:rPr lang="nl-NL" sz="1700" dirty="0"/>
              <a:t>Emissieminimalisatie.</a:t>
            </a:r>
          </a:p>
          <a:p>
            <a:r>
              <a:rPr lang="nl-NL" sz="1700" dirty="0"/>
              <a:t>Scenario’s</a:t>
            </a:r>
          </a:p>
          <a:p>
            <a:pPr lvl="1"/>
            <a:r>
              <a:rPr lang="nl-NL" sz="1700" dirty="0"/>
              <a:t>Logistiek systeem voor opslag: centraal, lokaal, of gemengd;</a:t>
            </a:r>
          </a:p>
          <a:p>
            <a:pPr lvl="1"/>
            <a:r>
              <a:rPr lang="nl-NL" sz="1700" dirty="0"/>
              <a:t>Hergebruik scenario’s: verbranding, direct hergebruik en reparatie</a:t>
            </a:r>
            <a:r>
              <a:rPr lang="nl-NL" sz="2100" dirty="0"/>
              <a:t>. </a:t>
            </a:r>
          </a:p>
        </p:txBody>
      </p:sp>
      <p:pic>
        <p:nvPicPr>
          <p:cNvPr id="7" name="Picture 6" descr="A diagram of two people with icons&#10;&#10;Description automatically generated">
            <a:extLst>
              <a:ext uri="{FF2B5EF4-FFF2-40B4-BE49-F238E27FC236}">
                <a16:creationId xmlns:a16="http://schemas.microsoft.com/office/drawing/2014/main" id="{4FF9E5B8-4F78-998C-B1E5-7569B7A04ED7}"/>
              </a:ext>
            </a:extLst>
          </p:cNvPr>
          <p:cNvPicPr>
            <a:picLocks noChangeAspect="1"/>
          </p:cNvPicPr>
          <p:nvPr/>
        </p:nvPicPr>
        <p:blipFill>
          <a:blip r:embed="rId2"/>
          <a:stretch>
            <a:fillRect/>
          </a:stretch>
        </p:blipFill>
        <p:spPr>
          <a:xfrm>
            <a:off x="5911532" y="2738354"/>
            <a:ext cx="5150277" cy="3206046"/>
          </a:xfrm>
          <a:prstGeom prst="rect">
            <a:avLst/>
          </a:prstGeom>
        </p:spPr>
      </p:pic>
      <p:sp>
        <p:nvSpPr>
          <p:cNvPr id="59" name="Rectangle 5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F337CAD-4474-39B3-20BD-AD5268A6EBB9}"/>
              </a:ext>
            </a:extLst>
          </p:cNvPr>
          <p:cNvSpPr>
            <a:spLocks noGrp="1"/>
          </p:cNvSpPr>
          <p:nvPr>
            <p:ph type="sldNum" sz="quarter" idx="12"/>
          </p:nvPr>
        </p:nvSpPr>
        <p:spPr>
          <a:xfrm>
            <a:off x="8610600" y="6492240"/>
            <a:ext cx="2743200" cy="365125"/>
          </a:xfrm>
        </p:spPr>
        <p:txBody>
          <a:bodyPr>
            <a:normAutofit/>
          </a:bodyPr>
          <a:lstStyle/>
          <a:p>
            <a:pPr>
              <a:spcAft>
                <a:spcPts val="600"/>
              </a:spcAft>
            </a:pPr>
            <a:fld id="{0171AE33-A9CE-40A4-8602-2943C226224D}" type="slidenum">
              <a:rPr lang="en-GB" smtClean="0"/>
              <a:pPr>
                <a:spcAft>
                  <a:spcPts val="600"/>
                </a:spcAft>
              </a:pPr>
              <a:t>2</a:t>
            </a:fld>
            <a:endParaRPr lang="en-GB"/>
          </a:p>
        </p:txBody>
      </p:sp>
    </p:spTree>
    <p:extLst>
      <p:ext uri="{BB962C8B-B14F-4D97-AF65-F5344CB8AC3E}">
        <p14:creationId xmlns:p14="http://schemas.microsoft.com/office/powerpoint/2010/main" val="1031718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7CAC22-28C4-0FA9-2A9F-8715DA17E36C}"/>
              </a:ext>
            </a:extLst>
          </p:cNvPr>
          <p:cNvSpPr>
            <a:spLocks noGrp="1"/>
          </p:cNvSpPr>
          <p:nvPr>
            <p:ph type="title"/>
          </p:nvPr>
        </p:nvSpPr>
        <p:spPr>
          <a:xfrm>
            <a:off x="808638" y="386930"/>
            <a:ext cx="9236700" cy="1188950"/>
          </a:xfrm>
        </p:spPr>
        <p:txBody>
          <a:bodyPr anchor="b">
            <a:normAutofit/>
          </a:bodyPr>
          <a:lstStyle/>
          <a:p>
            <a:r>
              <a:rPr lang="nl-NL" sz="5400" dirty="0"/>
              <a:t>Conclusies</a:t>
            </a:r>
            <a:endParaRPr lang="en-GB" sz="5400" dirty="0"/>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2"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088483-B8FE-61FA-F046-B16EE4F8E55D}"/>
              </a:ext>
            </a:extLst>
          </p:cNvPr>
          <p:cNvSpPr>
            <a:spLocks noGrp="1"/>
          </p:cNvSpPr>
          <p:nvPr>
            <p:ph idx="1"/>
          </p:nvPr>
        </p:nvSpPr>
        <p:spPr>
          <a:xfrm>
            <a:off x="793660" y="2599509"/>
            <a:ext cx="10143668" cy="3435531"/>
          </a:xfrm>
        </p:spPr>
        <p:txBody>
          <a:bodyPr anchor="ctr">
            <a:normAutofit/>
          </a:bodyPr>
          <a:lstStyle/>
          <a:p>
            <a:pPr marL="514350" indent="-514350">
              <a:buFont typeface="+mj-lt"/>
              <a:buAutoNum type="arabicPeriod"/>
            </a:pPr>
            <a:r>
              <a:rPr lang="nl-NL" sz="2400"/>
              <a:t>Retourlogistiek systeem voor meubels is nodig om emissies te verminderen;</a:t>
            </a:r>
          </a:p>
          <a:p>
            <a:pPr marL="514350" indent="-514350">
              <a:buFont typeface="+mj-lt"/>
              <a:buAutoNum type="arabicPeriod"/>
            </a:pPr>
            <a:r>
              <a:rPr lang="nl-NL" sz="2400"/>
              <a:t>Het ontwerp van het systeem is afhankelijk van het minimaliseren van kosten of emissies</a:t>
            </a:r>
          </a:p>
          <a:p>
            <a:pPr lvl="1"/>
            <a:r>
              <a:rPr lang="nl-NL" dirty="0"/>
              <a:t>Gemengd systeem geeft laagste kosten;</a:t>
            </a:r>
          </a:p>
          <a:p>
            <a:pPr lvl="1"/>
            <a:r>
              <a:rPr lang="nl-NL" dirty="0"/>
              <a:t>Lokaal systeem geeft laagste emissies.</a:t>
            </a:r>
          </a:p>
          <a:p>
            <a:pPr marL="514350" indent="-514350">
              <a:buFont typeface="+mj-lt"/>
              <a:buAutoNum type="arabicPeriod"/>
            </a:pPr>
            <a:r>
              <a:rPr lang="nl-NL" sz="2400"/>
              <a:t>Meer hergebruik geeft hogere kosten maar reduceert emissies;</a:t>
            </a:r>
          </a:p>
          <a:p>
            <a:pPr lvl="1"/>
            <a:r>
              <a:rPr lang="nl-NL" dirty="0"/>
              <a:t>Kosten komen vooral door hoge reparatiekosten;</a:t>
            </a:r>
          </a:p>
          <a:p>
            <a:pPr lvl="1"/>
            <a:r>
              <a:rPr lang="nl-NL" dirty="0"/>
              <a:t>Scenario’s met hogere verbranding zijn vooralsnog goedkoper.</a:t>
            </a:r>
          </a:p>
        </p:txBody>
      </p:sp>
      <p:sp>
        <p:nvSpPr>
          <p:cNvPr id="4" name="Slide Number Placeholder 3">
            <a:extLst>
              <a:ext uri="{FF2B5EF4-FFF2-40B4-BE49-F238E27FC236}">
                <a16:creationId xmlns:a16="http://schemas.microsoft.com/office/drawing/2014/main" id="{F2605695-BA8D-B2FD-1361-F813D198C147}"/>
              </a:ext>
            </a:extLst>
          </p:cNvPr>
          <p:cNvSpPr>
            <a:spLocks noGrp="1"/>
          </p:cNvSpPr>
          <p:nvPr>
            <p:ph type="sldNum" sz="quarter" idx="12"/>
          </p:nvPr>
        </p:nvSpPr>
        <p:spPr>
          <a:xfrm>
            <a:off x="8610600" y="6492240"/>
            <a:ext cx="2743200" cy="365125"/>
          </a:xfrm>
        </p:spPr>
        <p:txBody>
          <a:bodyPr>
            <a:normAutofit/>
          </a:bodyPr>
          <a:lstStyle/>
          <a:p>
            <a:pPr>
              <a:spcAft>
                <a:spcPts val="600"/>
              </a:spcAft>
            </a:pPr>
            <a:fld id="{0171AE33-A9CE-40A4-8602-2943C226224D}" type="slidenum">
              <a:rPr lang="en-GB" smtClean="0"/>
              <a:pPr>
                <a:spcAft>
                  <a:spcPts val="600"/>
                </a:spcAft>
              </a:pPr>
              <a:t>3</a:t>
            </a:fld>
            <a:endParaRPr lang="en-GB"/>
          </a:p>
        </p:txBody>
      </p:sp>
    </p:spTree>
    <p:extLst>
      <p:ext uri="{BB962C8B-B14F-4D97-AF65-F5344CB8AC3E}">
        <p14:creationId xmlns:p14="http://schemas.microsoft.com/office/powerpoint/2010/main" val="4061976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0">
            <a:extLst>
              <a:ext uri="{FF2B5EF4-FFF2-40B4-BE49-F238E27FC236}">
                <a16:creationId xmlns:a16="http://schemas.microsoft.com/office/drawing/2014/main" id="{2DA60C47-9F76-46D7-9D57-E0C7BA42B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8F06B1-CDF9-0700-8A27-F93049775094}"/>
              </a:ext>
            </a:extLst>
          </p:cNvPr>
          <p:cNvSpPr>
            <a:spLocks noGrp="1"/>
          </p:cNvSpPr>
          <p:nvPr>
            <p:ph type="ctrTitle"/>
          </p:nvPr>
        </p:nvSpPr>
        <p:spPr>
          <a:xfrm>
            <a:off x="7178596" y="679730"/>
            <a:ext cx="4475848" cy="3787041"/>
          </a:xfrm>
        </p:spPr>
        <p:txBody>
          <a:bodyPr>
            <a:normAutofit/>
          </a:bodyPr>
          <a:lstStyle/>
          <a:p>
            <a:pPr algn="l"/>
            <a:r>
              <a:rPr lang="nl-NL" sz="5100" dirty="0"/>
              <a:t>Retourlogistiek van meubels</a:t>
            </a:r>
            <a:endParaRPr lang="en-GB" sz="5100" dirty="0"/>
          </a:p>
        </p:txBody>
      </p:sp>
      <p:sp>
        <p:nvSpPr>
          <p:cNvPr id="3" name="Subtitle 2">
            <a:extLst>
              <a:ext uri="{FF2B5EF4-FFF2-40B4-BE49-F238E27FC236}">
                <a16:creationId xmlns:a16="http://schemas.microsoft.com/office/drawing/2014/main" id="{C7A91AD4-FB73-6935-FB5B-D3F5892F9343}"/>
              </a:ext>
            </a:extLst>
          </p:cNvPr>
          <p:cNvSpPr>
            <a:spLocks noGrp="1"/>
          </p:cNvSpPr>
          <p:nvPr>
            <p:ph type="subTitle" idx="1"/>
          </p:nvPr>
        </p:nvSpPr>
        <p:spPr>
          <a:xfrm>
            <a:off x="7178595" y="5045529"/>
            <a:ext cx="4475848" cy="1322614"/>
          </a:xfrm>
        </p:spPr>
        <p:txBody>
          <a:bodyPr>
            <a:normAutofit/>
          </a:bodyPr>
          <a:lstStyle/>
          <a:p>
            <a:pPr algn="l"/>
            <a:r>
              <a:rPr lang="nl-NL" sz="2200" dirty="0"/>
              <a:t>Marilène van Reenen</a:t>
            </a:r>
          </a:p>
          <a:p>
            <a:pPr algn="l"/>
            <a:r>
              <a:rPr lang="nl-NL" sz="1800" dirty="0"/>
              <a:t>Masterscriptie</a:t>
            </a:r>
          </a:p>
          <a:p>
            <a:pPr algn="l"/>
            <a:r>
              <a:rPr lang="nl-NL" sz="1800" dirty="0"/>
              <a:t>Wageningen Universiteit</a:t>
            </a:r>
            <a:endParaRPr lang="en-GB" sz="1800" dirty="0"/>
          </a:p>
        </p:txBody>
      </p:sp>
      <p:sp>
        <p:nvSpPr>
          <p:cNvPr id="30"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5538" y="385757"/>
            <a:ext cx="1715478" cy="64465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413" y="269325"/>
            <a:ext cx="5591744"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descr="Arrow circle outline">
            <a:extLst>
              <a:ext uri="{FF2B5EF4-FFF2-40B4-BE49-F238E27FC236}">
                <a16:creationId xmlns:a16="http://schemas.microsoft.com/office/drawing/2014/main" id="{8DFD1245-0F07-62EE-6873-55132FC168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6536" y="425052"/>
            <a:ext cx="2825496" cy="2825496"/>
          </a:xfrm>
          <a:prstGeom prst="rect">
            <a:avLst/>
          </a:prstGeom>
        </p:spPr>
      </p:pic>
      <p:pic>
        <p:nvPicPr>
          <p:cNvPr id="6" name="Graphic 5" descr="Couch with solid fill">
            <a:extLst>
              <a:ext uri="{FF2B5EF4-FFF2-40B4-BE49-F238E27FC236}">
                <a16:creationId xmlns:a16="http://schemas.microsoft.com/office/drawing/2014/main" id="{991350DA-7791-D9BE-C1A2-C98F7F51890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9554" y="3437313"/>
            <a:ext cx="2825496" cy="2825496"/>
          </a:xfrm>
          <a:prstGeom prst="rect">
            <a:avLst/>
          </a:prstGeom>
        </p:spPr>
      </p:pic>
      <p:sp>
        <p:nvSpPr>
          <p:cNvPr id="32" name="Rectangle 16">
            <a:extLst>
              <a:ext uri="{FF2B5EF4-FFF2-40B4-BE49-F238E27FC236}">
                <a16:creationId xmlns:a16="http://schemas.microsoft.com/office/drawing/2014/main" id="{6CF143E5-57C3-46A3-91A2-EDAA7A8E6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0543" y="2754068"/>
            <a:ext cx="149016" cy="17099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CC861568-B9C6-DEFA-7129-5E731571C7CA}"/>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068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5AE64A-BD98-C909-FE80-C410E8ABC122}"/>
              </a:ext>
            </a:extLst>
          </p:cNvPr>
          <p:cNvSpPr>
            <a:spLocks noGrp="1"/>
          </p:cNvSpPr>
          <p:nvPr>
            <p:ph type="title"/>
          </p:nvPr>
        </p:nvSpPr>
        <p:spPr>
          <a:xfrm>
            <a:off x="645065" y="1097280"/>
            <a:ext cx="3796306" cy="4666207"/>
          </a:xfrm>
        </p:spPr>
        <p:txBody>
          <a:bodyPr anchor="ctr">
            <a:normAutofit/>
          </a:bodyPr>
          <a:lstStyle/>
          <a:p>
            <a:r>
              <a:rPr lang="nl-NL" sz="4800"/>
              <a:t>Probleem</a:t>
            </a:r>
            <a:endParaRPr lang="en-GB" sz="4800"/>
          </a:p>
        </p:txBody>
      </p:sp>
      <p:grpSp>
        <p:nvGrpSpPr>
          <p:cNvPr id="12" name="Group 11">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3" name="Rectangle 12">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3149943-4695-7B3F-BCBA-FDAB845AE0F9}"/>
              </a:ext>
            </a:extLst>
          </p:cNvPr>
          <p:cNvSpPr>
            <a:spLocks noGrp="1"/>
          </p:cNvSpPr>
          <p:nvPr>
            <p:ph type="sldNum" sz="quarter" idx="12"/>
          </p:nvPr>
        </p:nvSpPr>
        <p:spPr>
          <a:xfrm>
            <a:off x="8610600" y="6492240"/>
            <a:ext cx="2743200" cy="365125"/>
          </a:xfrm>
        </p:spPr>
        <p:txBody>
          <a:bodyPr>
            <a:normAutofit/>
          </a:bodyPr>
          <a:lstStyle/>
          <a:p>
            <a:pPr>
              <a:spcAft>
                <a:spcPts val="600"/>
              </a:spcAft>
            </a:pPr>
            <a:fld id="{0171AE33-A9CE-40A4-8602-2943C226224D}" type="slidenum">
              <a:rPr lang="en-GB" smtClean="0"/>
              <a:pPr>
                <a:spcAft>
                  <a:spcPts val="600"/>
                </a:spcAft>
              </a:pPr>
              <a:t>5</a:t>
            </a:fld>
            <a:endParaRPr lang="en-GB"/>
          </a:p>
        </p:txBody>
      </p:sp>
      <p:graphicFrame>
        <p:nvGraphicFramePr>
          <p:cNvPr id="6" name="Content Placeholder 2">
            <a:extLst>
              <a:ext uri="{FF2B5EF4-FFF2-40B4-BE49-F238E27FC236}">
                <a16:creationId xmlns:a16="http://schemas.microsoft.com/office/drawing/2014/main" id="{C28746AE-F09E-76C4-6137-C7C67FD3247B}"/>
              </a:ext>
            </a:extLst>
          </p:cNvPr>
          <p:cNvGraphicFramePr>
            <a:graphicFrameLocks noGrp="1"/>
          </p:cNvGraphicFramePr>
          <p:nvPr>
            <p:ph idx="1"/>
            <p:extLst>
              <p:ext uri="{D42A27DB-BD31-4B8C-83A1-F6EECF244321}">
                <p14:modId xmlns:p14="http://schemas.microsoft.com/office/powerpoint/2010/main" val="920253828"/>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182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57">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D6D08C-7BF9-43CC-A97C-A7B26A54EE45}"/>
              </a:ext>
            </a:extLst>
          </p:cNvPr>
          <p:cNvSpPr>
            <a:spLocks noGrp="1"/>
          </p:cNvSpPr>
          <p:nvPr>
            <p:ph type="title"/>
          </p:nvPr>
        </p:nvSpPr>
        <p:spPr>
          <a:xfrm>
            <a:off x="645064" y="525982"/>
            <a:ext cx="4282983" cy="1200361"/>
          </a:xfrm>
        </p:spPr>
        <p:txBody>
          <a:bodyPr anchor="b">
            <a:normAutofit/>
          </a:bodyPr>
          <a:lstStyle/>
          <a:p>
            <a:r>
              <a:rPr lang="nl-NL" sz="3600" dirty="0"/>
              <a:t>Model</a:t>
            </a:r>
            <a:endParaRPr lang="en-GB" sz="3600" dirty="0"/>
          </a:p>
        </p:txBody>
      </p:sp>
      <p:sp>
        <p:nvSpPr>
          <p:cNvPr id="72" name="Rectangle 59">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15">
            <a:extLst>
              <a:ext uri="{FF2B5EF4-FFF2-40B4-BE49-F238E27FC236}">
                <a16:creationId xmlns:a16="http://schemas.microsoft.com/office/drawing/2014/main" id="{64ABCE10-1FA8-0BF7-FC79-EC337B1EFC6B}"/>
              </a:ext>
            </a:extLst>
          </p:cNvPr>
          <p:cNvSpPr>
            <a:spLocks noGrp="1"/>
          </p:cNvSpPr>
          <p:nvPr>
            <p:ph idx="1"/>
          </p:nvPr>
        </p:nvSpPr>
        <p:spPr>
          <a:xfrm>
            <a:off x="645066" y="2031101"/>
            <a:ext cx="4282984" cy="3511943"/>
          </a:xfrm>
        </p:spPr>
        <p:txBody>
          <a:bodyPr anchor="ctr">
            <a:normAutofit lnSpcReduction="10000"/>
          </a:bodyPr>
          <a:lstStyle/>
          <a:p>
            <a:r>
              <a:rPr lang="nl-NL" sz="1500" dirty="0"/>
              <a:t>Data</a:t>
            </a:r>
          </a:p>
          <a:p>
            <a:pPr lvl="1"/>
            <a:r>
              <a:rPr lang="nl-NL" sz="1500" dirty="0"/>
              <a:t>366 milieustraten;</a:t>
            </a:r>
          </a:p>
          <a:p>
            <a:pPr lvl="1"/>
            <a:r>
              <a:rPr lang="nl-NL" sz="1500" dirty="0"/>
              <a:t>12 </a:t>
            </a:r>
            <a:r>
              <a:rPr lang="nl-NL" sz="1500" dirty="0" err="1"/>
              <a:t>AVIs</a:t>
            </a:r>
            <a:r>
              <a:rPr lang="nl-NL" sz="1500" dirty="0"/>
              <a:t>;</a:t>
            </a:r>
          </a:p>
          <a:p>
            <a:pPr lvl="1"/>
            <a:r>
              <a:rPr lang="nl-NL" sz="1500" dirty="0"/>
              <a:t>49 circulaire </a:t>
            </a:r>
            <a:r>
              <a:rPr lang="nl-NL" sz="1500" dirty="0" err="1"/>
              <a:t>ambachtcentra</a:t>
            </a:r>
            <a:r>
              <a:rPr lang="nl-NL" sz="1500" dirty="0"/>
              <a:t>;</a:t>
            </a:r>
          </a:p>
          <a:p>
            <a:pPr lvl="1"/>
            <a:r>
              <a:rPr lang="nl-NL" sz="1500" dirty="0"/>
              <a:t>95 opslagcentra*;</a:t>
            </a:r>
          </a:p>
          <a:p>
            <a:pPr lvl="1"/>
            <a:r>
              <a:rPr lang="nl-NL" sz="1500" dirty="0"/>
              <a:t>244 retailers;</a:t>
            </a:r>
          </a:p>
          <a:p>
            <a:pPr lvl="1"/>
            <a:r>
              <a:rPr lang="nl-NL" sz="1500" dirty="0"/>
              <a:t>16 soorten meubilair.</a:t>
            </a:r>
          </a:p>
          <a:p>
            <a:r>
              <a:rPr lang="nl-NL" sz="1500" dirty="0"/>
              <a:t>Multi-</a:t>
            </a:r>
            <a:r>
              <a:rPr lang="nl-NL" sz="1500" dirty="0" err="1"/>
              <a:t>objective</a:t>
            </a:r>
            <a:endParaRPr lang="nl-NL" sz="1500" dirty="0"/>
          </a:p>
          <a:p>
            <a:pPr lvl="1"/>
            <a:r>
              <a:rPr lang="nl-NL" sz="1500" dirty="0"/>
              <a:t>Kostenminimalisatie</a:t>
            </a:r>
          </a:p>
          <a:p>
            <a:pPr lvl="2"/>
            <a:r>
              <a:rPr lang="nl-NL" sz="1500" dirty="0"/>
              <a:t>Output: kosten per meubels per dag (€).</a:t>
            </a:r>
          </a:p>
          <a:p>
            <a:pPr lvl="1"/>
            <a:r>
              <a:rPr lang="nl-NL" sz="1500" dirty="0"/>
              <a:t>Emissieminimalisatie</a:t>
            </a:r>
          </a:p>
          <a:p>
            <a:pPr lvl="2"/>
            <a:r>
              <a:rPr lang="nl-NL" sz="1500" dirty="0"/>
              <a:t>Emissie uitstoot per meubels per dag (kg CO2 </a:t>
            </a:r>
            <a:r>
              <a:rPr lang="nl-NL" sz="1500" dirty="0" err="1"/>
              <a:t>eq</a:t>
            </a:r>
            <a:r>
              <a:rPr lang="nl-NL" sz="1500" dirty="0"/>
              <a:t>.).</a:t>
            </a:r>
          </a:p>
        </p:txBody>
      </p:sp>
      <p:sp>
        <p:nvSpPr>
          <p:cNvPr id="73" name="Rectangle 61">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6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6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Content Placeholder 10">
            <a:extLst>
              <a:ext uri="{FF2B5EF4-FFF2-40B4-BE49-F238E27FC236}">
                <a16:creationId xmlns:a16="http://schemas.microsoft.com/office/drawing/2014/main" id="{33665541-0342-F008-1C2B-02103396F9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0687" y="1631195"/>
            <a:ext cx="5402119" cy="3362740"/>
          </a:xfrm>
          <a:prstGeom prst="rect">
            <a:avLst/>
          </a:prstGeom>
        </p:spPr>
      </p:pic>
      <p:sp>
        <p:nvSpPr>
          <p:cNvPr id="12" name="Slide Number Placeholder 11">
            <a:extLst>
              <a:ext uri="{FF2B5EF4-FFF2-40B4-BE49-F238E27FC236}">
                <a16:creationId xmlns:a16="http://schemas.microsoft.com/office/drawing/2014/main" id="{3A9604E0-BABF-03A0-6F0D-461E00C23419}"/>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87152AC-8A6A-774C-B5F4-2F245AA32FBC}"/>
              </a:ext>
            </a:extLst>
          </p:cNvPr>
          <p:cNvSpPr txBox="1"/>
          <p:nvPr/>
        </p:nvSpPr>
        <p:spPr>
          <a:xfrm>
            <a:off x="358509" y="5747520"/>
            <a:ext cx="250569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black"/>
                </a:solidFill>
                <a:effectLst/>
                <a:uLnTx/>
                <a:uFillTx/>
                <a:latin typeface="Calibri" panose="020F0502020204030204"/>
                <a:ea typeface="+mn-ea"/>
                <a:cs typeface="+mn-cs"/>
              </a:rPr>
              <a:t>*95 voor lokaal/gemengd scenario – 1 voor centraal scenario</a:t>
            </a: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490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87D5962-BAC2-88CF-CE73-67F41F697951}"/>
              </a:ext>
            </a:extLst>
          </p:cNvPr>
          <p:cNvSpPr>
            <a:spLocks noGrp="1"/>
          </p:cNvSpPr>
          <p:nvPr>
            <p:ph type="title"/>
          </p:nvPr>
        </p:nvSpPr>
        <p:spPr>
          <a:xfrm>
            <a:off x="645064" y="525982"/>
            <a:ext cx="4282983" cy="1200361"/>
          </a:xfrm>
        </p:spPr>
        <p:txBody>
          <a:bodyPr anchor="b">
            <a:normAutofit/>
          </a:bodyPr>
          <a:lstStyle/>
          <a:p>
            <a:r>
              <a:rPr lang="nl-NL" sz="3600" dirty="0"/>
              <a:t>Scenario’s</a:t>
            </a:r>
            <a:endParaRPr lang="en-GB" sz="3600" dirty="0"/>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FF65952C-F5F8-7E0F-0947-2FB8D28970C4}"/>
              </a:ext>
            </a:extLst>
          </p:cNvPr>
          <p:cNvGraphicFramePr>
            <a:graphicFrameLocks noGrp="1"/>
          </p:cNvGraphicFramePr>
          <p:nvPr>
            <p:ph idx="1"/>
          </p:nvPr>
        </p:nvGraphicFramePr>
        <p:xfrm>
          <a:off x="645066" y="2031101"/>
          <a:ext cx="4282984" cy="3511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94605966-EB2E-5560-57E9-774E03D8FE73}"/>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78CA9D7B-D06C-EDEF-DEB9-998ACB57518B}"/>
              </a:ext>
            </a:extLst>
          </p:cNvPr>
          <p:cNvGrpSpPr/>
          <p:nvPr/>
        </p:nvGrpSpPr>
        <p:grpSpPr>
          <a:xfrm>
            <a:off x="6767864" y="2035403"/>
            <a:ext cx="4278804" cy="845404"/>
            <a:chOff x="0" y="1757"/>
            <a:chExt cx="4278804" cy="845404"/>
          </a:xfrm>
          <a:solidFill>
            <a:schemeClr val="bg1"/>
          </a:solidFill>
        </p:grpSpPr>
        <p:sp>
          <p:nvSpPr>
            <p:cNvPr id="13" name="Rectangle: Rounded Corners 12">
              <a:extLst>
                <a:ext uri="{FF2B5EF4-FFF2-40B4-BE49-F238E27FC236}">
                  <a16:creationId xmlns:a16="http://schemas.microsoft.com/office/drawing/2014/main" id="{35F08847-1AED-2E96-9918-3F02ADFA26E7}"/>
                </a:ext>
              </a:extLst>
            </p:cNvPr>
            <p:cNvSpPr/>
            <p:nvPr/>
          </p:nvSpPr>
          <p:spPr>
            <a:xfrm>
              <a:off x="0" y="1757"/>
              <a:ext cx="4278804" cy="845404"/>
            </a:xfrm>
            <a:prstGeom prst="round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C1A3"/>
                </a:solidFill>
                <a:effectLst/>
                <a:uLnTx/>
                <a:uFillTx/>
                <a:latin typeface="Calibri" panose="020F0502020204030204"/>
                <a:ea typeface="+mn-ea"/>
                <a:cs typeface="+mn-cs"/>
              </a:endParaRPr>
            </a:p>
          </p:txBody>
        </p:sp>
        <p:sp>
          <p:nvSpPr>
            <p:cNvPr id="15" name="Rectangle: Rounded Corners 4">
              <a:extLst>
                <a:ext uri="{FF2B5EF4-FFF2-40B4-BE49-F238E27FC236}">
                  <a16:creationId xmlns:a16="http://schemas.microsoft.com/office/drawing/2014/main" id="{C25D6E25-DD9E-596D-DF2E-3322B77927A3}"/>
                </a:ext>
              </a:extLst>
            </p:cNvPr>
            <p:cNvSpPr txBox="1"/>
            <p:nvPr/>
          </p:nvSpPr>
          <p:spPr>
            <a:xfrm>
              <a:off x="41269" y="43026"/>
              <a:ext cx="4196266" cy="76286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nl-NL" sz="2400" b="0" i="0" u="none" strike="noStrike" kern="1200" cap="none" spc="0" normalizeH="0" baseline="0" noProof="0" dirty="0">
                  <a:ln>
                    <a:noFill/>
                  </a:ln>
                  <a:solidFill>
                    <a:srgbClr val="44C1A3"/>
                  </a:solidFill>
                  <a:effectLst/>
                  <a:uLnTx/>
                  <a:uFillTx/>
                  <a:latin typeface="Calibri" panose="020F0502020204030204"/>
                  <a:ea typeface="+mn-ea"/>
                  <a:cs typeface="+mn-cs"/>
                </a:rPr>
                <a:t>Hergebruik</a:t>
              </a:r>
              <a:r>
                <a:rPr kumimoji="0" lang="nl-NL" sz="2100" b="0" i="0" u="none" strike="noStrike" kern="1200" cap="none" spc="0" normalizeH="0" baseline="0" noProof="0" dirty="0">
                  <a:ln>
                    <a:noFill/>
                  </a:ln>
                  <a:solidFill>
                    <a:srgbClr val="44C1A3"/>
                  </a:solidFill>
                  <a:effectLst/>
                  <a:uLnTx/>
                  <a:uFillTx/>
                  <a:latin typeface="Calibri" panose="020F0502020204030204"/>
                  <a:ea typeface="+mn-ea"/>
                  <a:cs typeface="+mn-cs"/>
                </a:rPr>
                <a:t> </a:t>
              </a:r>
              <a:r>
                <a:rPr kumimoji="0" lang="nl-NL" sz="2400" b="0" i="0" u="none" strike="noStrike" kern="1200" cap="none" spc="0" normalizeH="0" baseline="0" noProof="0" dirty="0">
                  <a:ln>
                    <a:noFill/>
                  </a:ln>
                  <a:solidFill>
                    <a:srgbClr val="44C1A3"/>
                  </a:solidFill>
                  <a:effectLst/>
                  <a:uLnTx/>
                  <a:uFillTx/>
                  <a:latin typeface="Calibri" panose="020F0502020204030204"/>
                  <a:ea typeface="+mn-ea"/>
                  <a:cs typeface="+mn-cs"/>
                </a:rPr>
                <a:t>Scenario’s</a:t>
              </a:r>
              <a:endParaRPr kumimoji="0" lang="en-GB" sz="2100" b="0" i="0" u="none" strike="noStrike" kern="1200" cap="none" spc="0" normalizeH="0" baseline="0" noProof="0" dirty="0">
                <a:ln>
                  <a:noFill/>
                </a:ln>
                <a:solidFill>
                  <a:srgbClr val="44C1A3"/>
                </a:solidFill>
                <a:effectLst/>
                <a:uLnTx/>
                <a:uFillTx/>
                <a:latin typeface="Calibri" panose="020F0502020204030204"/>
                <a:ea typeface="+mn-ea"/>
                <a:cs typeface="+mn-cs"/>
              </a:endParaRPr>
            </a:p>
          </p:txBody>
        </p:sp>
      </p:grpSp>
      <p:graphicFrame>
        <p:nvGraphicFramePr>
          <p:cNvPr id="5" name="Content Placeholder 15">
            <a:extLst>
              <a:ext uri="{FF2B5EF4-FFF2-40B4-BE49-F238E27FC236}">
                <a16:creationId xmlns:a16="http://schemas.microsoft.com/office/drawing/2014/main" id="{5B25D6CB-BD77-AC11-E114-30D53B0E8469}"/>
              </a:ext>
            </a:extLst>
          </p:cNvPr>
          <p:cNvGraphicFramePr>
            <a:graphicFrameLocks/>
          </p:cNvGraphicFramePr>
          <p:nvPr/>
        </p:nvGraphicFramePr>
        <p:xfrm>
          <a:off x="6005054" y="2870658"/>
          <a:ext cx="5568449" cy="2616387"/>
        </p:xfrm>
        <a:graphic>
          <a:graphicData uri="http://schemas.openxmlformats.org/drawingml/2006/table">
            <a:tbl>
              <a:tblPr firstRow="1" firstCol="1" bandRow="1">
                <a:tableStyleId>{00A15C55-8517-42AA-B614-E9B94910E393}</a:tableStyleId>
              </a:tblPr>
              <a:tblGrid>
                <a:gridCol w="1233689">
                  <a:extLst>
                    <a:ext uri="{9D8B030D-6E8A-4147-A177-3AD203B41FA5}">
                      <a16:colId xmlns:a16="http://schemas.microsoft.com/office/drawing/2014/main" val="2009440432"/>
                    </a:ext>
                  </a:extLst>
                </a:gridCol>
                <a:gridCol w="1472045">
                  <a:extLst>
                    <a:ext uri="{9D8B030D-6E8A-4147-A177-3AD203B41FA5}">
                      <a16:colId xmlns:a16="http://schemas.microsoft.com/office/drawing/2014/main" val="1925605195"/>
                    </a:ext>
                  </a:extLst>
                </a:gridCol>
                <a:gridCol w="1390670">
                  <a:extLst>
                    <a:ext uri="{9D8B030D-6E8A-4147-A177-3AD203B41FA5}">
                      <a16:colId xmlns:a16="http://schemas.microsoft.com/office/drawing/2014/main" val="389688903"/>
                    </a:ext>
                  </a:extLst>
                </a:gridCol>
                <a:gridCol w="1472045">
                  <a:extLst>
                    <a:ext uri="{9D8B030D-6E8A-4147-A177-3AD203B41FA5}">
                      <a16:colId xmlns:a16="http://schemas.microsoft.com/office/drawing/2014/main" val="1987419091"/>
                    </a:ext>
                  </a:extLst>
                </a:gridCol>
              </a:tblGrid>
              <a:tr h="971827">
                <a:tc>
                  <a:txBody>
                    <a:bodyPr/>
                    <a:lstStyle/>
                    <a:p>
                      <a:pPr algn="just">
                        <a:lnSpc>
                          <a:spcPct val="115000"/>
                        </a:lnSpc>
                        <a:spcAft>
                          <a:spcPts val="800"/>
                        </a:spcAft>
                      </a:pPr>
                      <a:r>
                        <a:rPr lang="nl-NL" sz="1900" kern="100" dirty="0">
                          <a:effectLst/>
                        </a:rPr>
                        <a:t>Scenario</a:t>
                      </a:r>
                      <a:r>
                        <a:rPr lang="nl-NL" sz="1200" kern="100" dirty="0">
                          <a:effectLst/>
                        </a:rPr>
                        <a:t> </a:t>
                      </a:r>
                      <a:endParaRPr lang="en-GB"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Verbrand-percentage</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Hergebruik-percentage</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Reparatie-percentage</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11598941"/>
                  </a:ext>
                </a:extLst>
              </a:tr>
              <a:tr h="328912">
                <a:tc>
                  <a:txBody>
                    <a:bodyPr/>
                    <a:lstStyle/>
                    <a:p>
                      <a:pPr algn="just">
                        <a:lnSpc>
                          <a:spcPct val="115000"/>
                        </a:lnSpc>
                        <a:spcAft>
                          <a:spcPts val="800"/>
                        </a:spcAft>
                      </a:pPr>
                      <a:r>
                        <a:rPr lang="nl-NL" sz="1900" kern="100" dirty="0">
                          <a:effectLst/>
                        </a:rPr>
                        <a:t>1</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75</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20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5</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4038339236"/>
                  </a:ext>
                </a:extLst>
              </a:tr>
              <a:tr h="328912">
                <a:tc>
                  <a:txBody>
                    <a:bodyPr/>
                    <a:lstStyle/>
                    <a:p>
                      <a:pPr algn="just">
                        <a:lnSpc>
                          <a:spcPct val="115000"/>
                        </a:lnSpc>
                        <a:spcAft>
                          <a:spcPts val="800"/>
                        </a:spcAft>
                      </a:pPr>
                      <a:r>
                        <a:rPr lang="nl-NL" sz="1900" kern="100" dirty="0">
                          <a:effectLst/>
                        </a:rPr>
                        <a:t>2</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50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20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30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21577356"/>
                  </a:ext>
                </a:extLst>
              </a:tr>
              <a:tr h="328912">
                <a:tc>
                  <a:txBody>
                    <a:bodyPr/>
                    <a:lstStyle/>
                    <a:p>
                      <a:pPr algn="just">
                        <a:lnSpc>
                          <a:spcPct val="115000"/>
                        </a:lnSpc>
                        <a:spcAft>
                          <a:spcPts val="800"/>
                        </a:spcAft>
                      </a:pPr>
                      <a:r>
                        <a:rPr lang="nl-NL" sz="1900" kern="100" dirty="0">
                          <a:effectLst/>
                        </a:rPr>
                        <a:t>3</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25</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20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55</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3035635958"/>
                  </a:ext>
                </a:extLst>
              </a:tr>
              <a:tr h="328912">
                <a:tc>
                  <a:txBody>
                    <a:bodyPr/>
                    <a:lstStyle/>
                    <a:p>
                      <a:pPr algn="just">
                        <a:lnSpc>
                          <a:spcPct val="115000"/>
                        </a:lnSpc>
                        <a:spcAft>
                          <a:spcPts val="800"/>
                        </a:spcAft>
                      </a:pPr>
                      <a:r>
                        <a:rPr lang="nl-NL" sz="1900" kern="100" dirty="0">
                          <a:effectLst/>
                        </a:rPr>
                        <a:t>4</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80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20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2793433860"/>
                  </a:ext>
                </a:extLst>
              </a:tr>
              <a:tr h="328912">
                <a:tc>
                  <a:txBody>
                    <a:bodyPr/>
                    <a:lstStyle/>
                    <a:p>
                      <a:pPr algn="just">
                        <a:lnSpc>
                          <a:spcPct val="115000"/>
                        </a:lnSpc>
                        <a:spcAft>
                          <a:spcPts val="800"/>
                        </a:spcAft>
                      </a:pPr>
                      <a:r>
                        <a:rPr lang="nl-NL" sz="1900" kern="100" dirty="0">
                          <a:effectLst/>
                        </a:rPr>
                        <a:t>5</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100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1900" kern="100" dirty="0">
                          <a:effectLst/>
                        </a:rPr>
                        <a:t>0</a:t>
                      </a:r>
                      <a:endParaRPr lang="en-GB" sz="19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614268205"/>
                  </a:ext>
                </a:extLst>
              </a:tr>
            </a:tbl>
          </a:graphicData>
        </a:graphic>
      </p:graphicFrame>
    </p:spTree>
    <p:extLst>
      <p:ext uri="{BB962C8B-B14F-4D97-AF65-F5344CB8AC3E}">
        <p14:creationId xmlns:p14="http://schemas.microsoft.com/office/powerpoint/2010/main" val="976468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A2B5FFF-F9E1-61C7-06CF-0DC0D4A1D82E}"/>
              </a:ext>
            </a:extLst>
          </p:cNvPr>
          <p:cNvSpPr>
            <a:spLocks noGrp="1"/>
          </p:cNvSpPr>
          <p:nvPr>
            <p:ph type="title"/>
          </p:nvPr>
        </p:nvSpPr>
        <p:spPr>
          <a:xfrm>
            <a:off x="645064" y="525982"/>
            <a:ext cx="4282983" cy="1200361"/>
          </a:xfrm>
        </p:spPr>
        <p:txBody>
          <a:bodyPr anchor="b">
            <a:normAutofit/>
          </a:bodyPr>
          <a:lstStyle/>
          <a:p>
            <a:r>
              <a:rPr lang="nl-NL" sz="3600" dirty="0"/>
              <a:t>Resultaten</a:t>
            </a:r>
            <a:endParaRPr lang="en-GB" sz="3600" dirty="0"/>
          </a:p>
        </p:txBody>
      </p:sp>
      <p:sp>
        <p:nvSpPr>
          <p:cNvPr id="56" name="Rectangle 5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F2FA3E1-6FBC-7C94-DDA3-6CED910B6314}"/>
              </a:ext>
            </a:extLst>
          </p:cNvPr>
          <p:cNvSpPr>
            <a:spLocks noGrp="1"/>
          </p:cNvSpPr>
          <p:nvPr>
            <p:ph idx="1"/>
          </p:nvPr>
        </p:nvSpPr>
        <p:spPr>
          <a:xfrm>
            <a:off x="645066" y="2031101"/>
            <a:ext cx="4282984" cy="3511943"/>
          </a:xfrm>
        </p:spPr>
        <p:txBody>
          <a:bodyPr anchor="ctr">
            <a:normAutofit fontScale="85000" lnSpcReduction="20000"/>
          </a:bodyPr>
          <a:lstStyle/>
          <a:p>
            <a:pPr marL="0" indent="0">
              <a:buNone/>
            </a:pPr>
            <a:endParaRPr lang="nl-NL" sz="1500" dirty="0"/>
          </a:p>
          <a:p>
            <a:r>
              <a:rPr lang="nl-NL" sz="1500" dirty="0"/>
              <a:t>Gemengd systeem:</a:t>
            </a:r>
          </a:p>
          <a:p>
            <a:pPr lvl="1"/>
            <a:r>
              <a:rPr lang="nl-NL" sz="1500" dirty="0"/>
              <a:t>Geeft laagste kosten bij kostenminimalisatie(a);</a:t>
            </a:r>
          </a:p>
          <a:p>
            <a:pPr lvl="1"/>
            <a:r>
              <a:rPr lang="nl-NL" sz="1500" dirty="0"/>
              <a:t>Wordt een lokaal systeem bij emissieminimalisatie(b);</a:t>
            </a:r>
          </a:p>
          <a:p>
            <a:r>
              <a:rPr lang="nl-NL" sz="1500" dirty="0"/>
              <a:t>Lokaal systeem:</a:t>
            </a:r>
          </a:p>
          <a:p>
            <a:pPr lvl="1"/>
            <a:r>
              <a:rPr lang="nl-NL" sz="1500" dirty="0"/>
              <a:t>Geen verschil tussen kosten- (a) en emissieminimalisatie(b);</a:t>
            </a:r>
          </a:p>
          <a:p>
            <a:pPr lvl="1"/>
            <a:r>
              <a:rPr lang="nl-NL" sz="1500" dirty="0"/>
              <a:t>Geeft hoogste kosten;</a:t>
            </a:r>
          </a:p>
          <a:p>
            <a:pPr lvl="1"/>
            <a:r>
              <a:rPr lang="nl-NL" sz="1500" dirty="0"/>
              <a:t>Geeft laagste emissie uitstoot.</a:t>
            </a:r>
          </a:p>
          <a:p>
            <a:r>
              <a:rPr lang="nl-NL" sz="1500" dirty="0"/>
              <a:t>Centraal systeem</a:t>
            </a:r>
          </a:p>
          <a:p>
            <a:pPr lvl="1"/>
            <a:r>
              <a:rPr lang="nl-NL" sz="1500" dirty="0"/>
              <a:t>Geen verschil tussen kosten- (a) en emissieminimalisatie(b);</a:t>
            </a:r>
          </a:p>
          <a:p>
            <a:pPr lvl="1"/>
            <a:r>
              <a:rPr lang="nl-NL" sz="1500" dirty="0"/>
              <a:t>Geeft hoogste emissie uitstoot;</a:t>
            </a:r>
          </a:p>
          <a:p>
            <a:pPr lvl="1"/>
            <a:r>
              <a:rPr lang="nl-NL" sz="1500" dirty="0"/>
              <a:t>Geeft lagere kosten dan lokaal systeem, maar hogere dan een gemengd systeem. </a:t>
            </a:r>
          </a:p>
          <a:p>
            <a:endParaRPr lang="en-GB" sz="1100" dirty="0"/>
          </a:p>
        </p:txBody>
      </p:sp>
      <p:sp>
        <p:nvSpPr>
          <p:cNvPr id="58" name="Rectangle 5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36ABCD1-A284-3B35-2F64-547F80E84BB9}"/>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213A026-E5D9-8000-3481-6CA7B955A865}"/>
              </a:ext>
            </a:extLst>
          </p:cNvPr>
          <p:cNvSpPr txBox="1"/>
          <p:nvPr/>
        </p:nvSpPr>
        <p:spPr>
          <a:xfrm>
            <a:off x="6298728" y="5298386"/>
            <a:ext cx="49811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(a) – kosten minimalisatie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(b) – emissie minimalisatie</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6D018720-50A3-1461-41FF-9B8E6785B1EC}"/>
              </a:ext>
            </a:extLst>
          </p:cNvPr>
          <p:cNvGraphicFramePr>
            <a:graphicFrameLocks noGrp="1"/>
          </p:cNvGraphicFramePr>
          <p:nvPr/>
        </p:nvGraphicFramePr>
        <p:xfrm>
          <a:off x="5803972" y="2259525"/>
          <a:ext cx="5970613" cy="3069946"/>
        </p:xfrm>
        <a:graphic>
          <a:graphicData uri="http://schemas.openxmlformats.org/drawingml/2006/table">
            <a:tbl>
              <a:tblPr firstRow="1" firstCol="1" bandRow="1">
                <a:tableStyleId>{00A15C55-8517-42AA-B614-E9B94910E393}</a:tableStyleId>
              </a:tblPr>
              <a:tblGrid>
                <a:gridCol w="588555">
                  <a:extLst>
                    <a:ext uri="{9D8B030D-6E8A-4147-A177-3AD203B41FA5}">
                      <a16:colId xmlns:a16="http://schemas.microsoft.com/office/drawing/2014/main" val="1071355143"/>
                    </a:ext>
                  </a:extLst>
                </a:gridCol>
                <a:gridCol w="642418">
                  <a:extLst>
                    <a:ext uri="{9D8B030D-6E8A-4147-A177-3AD203B41FA5}">
                      <a16:colId xmlns:a16="http://schemas.microsoft.com/office/drawing/2014/main" val="3594643667"/>
                    </a:ext>
                  </a:extLst>
                </a:gridCol>
                <a:gridCol w="570130">
                  <a:extLst>
                    <a:ext uri="{9D8B030D-6E8A-4147-A177-3AD203B41FA5}">
                      <a16:colId xmlns:a16="http://schemas.microsoft.com/office/drawing/2014/main" val="3389424443"/>
                    </a:ext>
                  </a:extLst>
                </a:gridCol>
                <a:gridCol w="517682">
                  <a:extLst>
                    <a:ext uri="{9D8B030D-6E8A-4147-A177-3AD203B41FA5}">
                      <a16:colId xmlns:a16="http://schemas.microsoft.com/office/drawing/2014/main" val="4108326729"/>
                    </a:ext>
                  </a:extLst>
                </a:gridCol>
                <a:gridCol w="641004">
                  <a:extLst>
                    <a:ext uri="{9D8B030D-6E8A-4147-A177-3AD203B41FA5}">
                      <a16:colId xmlns:a16="http://schemas.microsoft.com/office/drawing/2014/main" val="1312072247"/>
                    </a:ext>
                  </a:extLst>
                </a:gridCol>
                <a:gridCol w="641004">
                  <a:extLst>
                    <a:ext uri="{9D8B030D-6E8A-4147-A177-3AD203B41FA5}">
                      <a16:colId xmlns:a16="http://schemas.microsoft.com/office/drawing/2014/main" val="3529334783"/>
                    </a:ext>
                  </a:extLst>
                </a:gridCol>
                <a:gridCol w="570130">
                  <a:extLst>
                    <a:ext uri="{9D8B030D-6E8A-4147-A177-3AD203B41FA5}">
                      <a16:colId xmlns:a16="http://schemas.microsoft.com/office/drawing/2014/main" val="152412542"/>
                    </a:ext>
                  </a:extLst>
                </a:gridCol>
                <a:gridCol w="517682">
                  <a:extLst>
                    <a:ext uri="{9D8B030D-6E8A-4147-A177-3AD203B41FA5}">
                      <a16:colId xmlns:a16="http://schemas.microsoft.com/office/drawing/2014/main" val="2261791333"/>
                    </a:ext>
                  </a:extLst>
                </a:gridCol>
                <a:gridCol w="641004">
                  <a:extLst>
                    <a:ext uri="{9D8B030D-6E8A-4147-A177-3AD203B41FA5}">
                      <a16:colId xmlns:a16="http://schemas.microsoft.com/office/drawing/2014/main" val="3864288636"/>
                    </a:ext>
                  </a:extLst>
                </a:gridCol>
                <a:gridCol w="641004">
                  <a:extLst>
                    <a:ext uri="{9D8B030D-6E8A-4147-A177-3AD203B41FA5}">
                      <a16:colId xmlns:a16="http://schemas.microsoft.com/office/drawing/2014/main" val="3502684427"/>
                    </a:ext>
                  </a:extLst>
                </a:gridCol>
              </a:tblGrid>
              <a:tr h="189292">
                <a:tc>
                  <a:txBody>
                    <a:bodyPr/>
                    <a:lstStyle/>
                    <a:p>
                      <a:pPr algn="just">
                        <a:lnSpc>
                          <a:spcPct val="115000"/>
                        </a:lnSpc>
                        <a:spcAft>
                          <a:spcPts val="800"/>
                        </a:spcAft>
                      </a:pPr>
                      <a:r>
                        <a:rPr lang="nl-NL" sz="1100" kern="100" dirty="0">
                          <a:effectLst/>
                          <a:latin typeface="+mn-lt"/>
                        </a:rPr>
                        <a:t>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rPr>
                        <a:t> Per dag</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gridSpan="4">
                  <a:txBody>
                    <a:bodyPr/>
                    <a:lstStyle/>
                    <a:p>
                      <a:pPr algn="ctr">
                        <a:lnSpc>
                          <a:spcPct val="115000"/>
                        </a:lnSpc>
                        <a:spcAft>
                          <a:spcPts val="800"/>
                        </a:spcAft>
                      </a:pPr>
                      <a:r>
                        <a:rPr lang="nl-NL" sz="1100" kern="100" dirty="0">
                          <a:effectLst/>
                          <a:latin typeface="+mn-lt"/>
                        </a:rPr>
                        <a:t>Kosten (€ meubels per dag)</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just">
                        <a:lnSpc>
                          <a:spcPct val="115000"/>
                        </a:lnSpc>
                        <a:spcAft>
                          <a:spcPts val="800"/>
                        </a:spcAft>
                      </a:pPr>
                      <a:r>
                        <a:rPr lang="nl-NL" sz="1100" kern="100" dirty="0">
                          <a:effectLst/>
                          <a:latin typeface="+mn-lt"/>
                        </a:rPr>
                        <a:t>Emissies (kg CO2 </a:t>
                      </a:r>
                      <a:r>
                        <a:rPr lang="nl-NL" sz="1100" kern="100" dirty="0" err="1">
                          <a:effectLst/>
                          <a:latin typeface="+mn-lt"/>
                        </a:rPr>
                        <a:t>eq</a:t>
                      </a:r>
                      <a:r>
                        <a:rPr lang="nl-NL" sz="1100" kern="100" dirty="0">
                          <a:effectLst/>
                          <a:latin typeface="+mn-lt"/>
                        </a:rPr>
                        <a:t>. meubels per dag)</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149588936"/>
                  </a:ext>
                </a:extLst>
              </a:tr>
              <a:tr h="391364">
                <a:tc>
                  <a:txBody>
                    <a:bodyPr/>
                    <a:lstStyle/>
                    <a:p>
                      <a:pPr algn="just">
                        <a:lnSpc>
                          <a:spcPct val="115000"/>
                        </a:lnSpc>
                        <a:spcAft>
                          <a:spcPts val="800"/>
                        </a:spcAft>
                      </a:pPr>
                      <a:r>
                        <a:rPr lang="nl-NL" sz="1100" kern="100">
                          <a:effectLst/>
                          <a:latin typeface="+mn-lt"/>
                        </a:rPr>
                        <a:t>Scenario</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rPr>
                        <a:t>Reparatie-uren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Centraal</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Lokaal</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Gemengd (a)</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Gemengd (b)</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Centraal</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Lokaal</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Gemengd (a)</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a:effectLst/>
                          <a:latin typeface="+mn-lt"/>
                        </a:rPr>
                        <a:t>Gemengd (b)</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extLst>
                  <a:ext uri="{0D108BD9-81ED-4DB2-BD59-A6C34878D82A}">
                    <a16:rowId xmlns:a16="http://schemas.microsoft.com/office/drawing/2014/main" val="167542884"/>
                  </a:ext>
                </a:extLst>
              </a:tr>
              <a:tr h="497858">
                <a:tc>
                  <a:txBody>
                    <a:bodyPr/>
                    <a:lstStyle/>
                    <a:p>
                      <a:pPr algn="just">
                        <a:lnSpc>
                          <a:spcPct val="115000"/>
                        </a:lnSpc>
                        <a:spcAft>
                          <a:spcPts val="800"/>
                        </a:spcAft>
                      </a:pPr>
                      <a:r>
                        <a:rPr lang="nl-NL" sz="1100" kern="100">
                          <a:effectLst/>
                          <a:latin typeface="+mn-lt"/>
                        </a:rPr>
                        <a:t>1</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ea typeface="Calibri" panose="020F0502020204030204" pitchFamily="34" charset="0"/>
                          <a:cs typeface="Times New Roman" panose="02020603050405020304" pitchFamily="18" charset="0"/>
                        </a:rPr>
                        <a:t>865</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252.917</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254.861</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252.055</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254.861</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340.206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337.814</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340.056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en-GB" sz="1100" kern="100" dirty="0">
                          <a:effectLst/>
                          <a:latin typeface="+mn-lt"/>
                        </a:rPr>
                        <a:t>337.814</a:t>
                      </a:r>
                      <a:endParaRPr lang="en-GB" sz="1200" kern="100" dirty="0">
                        <a:effectLst/>
                        <a:latin typeface="+mn-lt"/>
                      </a:endParaRPr>
                    </a:p>
                    <a:p>
                      <a:pPr algn="ctr">
                        <a:lnSpc>
                          <a:spcPct val="115000"/>
                        </a:lnSpc>
                        <a:spcAft>
                          <a:spcPts val="800"/>
                        </a:spcAft>
                      </a:pPr>
                      <a:r>
                        <a:rPr lang="nl-NL" sz="1100" kern="100" dirty="0">
                          <a:effectLst/>
                          <a:latin typeface="+mn-lt"/>
                        </a:rPr>
                        <a:t>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extLst>
                  <a:ext uri="{0D108BD9-81ED-4DB2-BD59-A6C34878D82A}">
                    <a16:rowId xmlns:a16="http://schemas.microsoft.com/office/drawing/2014/main" val="1864730143"/>
                  </a:ext>
                </a:extLst>
              </a:tr>
              <a:tr h="497858">
                <a:tc>
                  <a:txBody>
                    <a:bodyPr/>
                    <a:lstStyle/>
                    <a:p>
                      <a:pPr algn="just">
                        <a:lnSpc>
                          <a:spcPct val="115000"/>
                        </a:lnSpc>
                        <a:spcAft>
                          <a:spcPts val="800"/>
                        </a:spcAft>
                      </a:pPr>
                      <a:r>
                        <a:rPr lang="nl-NL" sz="1100" kern="100">
                          <a:effectLst/>
                          <a:latin typeface="+mn-lt"/>
                        </a:rPr>
                        <a:t>2</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ea typeface="Calibri" panose="020F0502020204030204" pitchFamily="34" charset="0"/>
                          <a:cs typeface="Times New Roman" panose="02020603050405020304" pitchFamily="18" charset="0"/>
                        </a:rPr>
                        <a:t>5191</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565.326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569.389</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563.697</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569.389</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260.552</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252.280</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256.797</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252.280</a:t>
                      </a:r>
                      <a:endParaRPr lang="en-GB" sz="1200" kern="100" dirty="0">
                        <a:effectLst/>
                        <a:latin typeface="+mn-lt"/>
                      </a:endParaRPr>
                    </a:p>
                    <a:p>
                      <a:pPr algn="ctr">
                        <a:lnSpc>
                          <a:spcPct val="115000"/>
                        </a:lnSpc>
                        <a:spcAft>
                          <a:spcPts val="800"/>
                        </a:spcAft>
                      </a:pPr>
                      <a:r>
                        <a:rPr lang="nl-NL" sz="1100" kern="100" dirty="0">
                          <a:effectLst/>
                          <a:latin typeface="+mn-lt"/>
                        </a:rPr>
                        <a:t>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extLst>
                  <a:ext uri="{0D108BD9-81ED-4DB2-BD59-A6C34878D82A}">
                    <a16:rowId xmlns:a16="http://schemas.microsoft.com/office/drawing/2014/main" val="4177706728"/>
                  </a:ext>
                </a:extLst>
              </a:tr>
              <a:tr h="497858">
                <a:tc>
                  <a:txBody>
                    <a:bodyPr/>
                    <a:lstStyle/>
                    <a:p>
                      <a:pPr algn="just">
                        <a:lnSpc>
                          <a:spcPct val="115000"/>
                        </a:lnSpc>
                        <a:spcAft>
                          <a:spcPts val="800"/>
                        </a:spcAft>
                      </a:pPr>
                      <a:r>
                        <a:rPr lang="nl-NL" sz="1100" kern="100">
                          <a:effectLst/>
                          <a:latin typeface="+mn-lt"/>
                        </a:rPr>
                        <a:t>3</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ea typeface="Calibri" panose="020F0502020204030204" pitchFamily="34" charset="0"/>
                          <a:cs typeface="Times New Roman" panose="02020603050405020304" pitchFamily="18" charset="0"/>
                        </a:rPr>
                        <a:t>9516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889.372</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895.729</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887.009</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895.729</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178.924</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b="1" kern="100" dirty="0">
                          <a:solidFill>
                            <a:schemeClr val="accent4">
                              <a:lumMod val="75000"/>
                            </a:schemeClr>
                          </a:solidFill>
                          <a:effectLst/>
                          <a:latin typeface="+mn-lt"/>
                        </a:rPr>
                        <a:t>166.821</a:t>
                      </a:r>
                      <a:endParaRPr lang="en-GB" sz="1200" b="1" kern="100" dirty="0">
                        <a:solidFill>
                          <a:schemeClr val="accent4">
                            <a:lumMod val="75000"/>
                          </a:schemeClr>
                        </a:solidFill>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173.497</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b="0" kern="100" dirty="0">
                          <a:solidFill>
                            <a:schemeClr val="tx1"/>
                          </a:solidFill>
                          <a:effectLst/>
                          <a:latin typeface="+mn-lt"/>
                        </a:rPr>
                        <a:t>166.821</a:t>
                      </a:r>
                      <a:endParaRPr lang="en-GB" sz="1200" b="0" kern="100" dirty="0">
                        <a:solidFill>
                          <a:schemeClr val="tx1"/>
                        </a:solidFill>
                        <a:effectLst/>
                        <a:latin typeface="+mn-lt"/>
                      </a:endParaRPr>
                    </a:p>
                    <a:p>
                      <a:pPr algn="ctr">
                        <a:lnSpc>
                          <a:spcPct val="115000"/>
                        </a:lnSpc>
                        <a:spcAft>
                          <a:spcPts val="800"/>
                        </a:spcAft>
                      </a:pPr>
                      <a:r>
                        <a:rPr lang="nl-NL" sz="1100" kern="100" dirty="0">
                          <a:effectLst/>
                          <a:latin typeface="+mn-lt"/>
                        </a:rPr>
                        <a:t>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extLst>
                  <a:ext uri="{0D108BD9-81ED-4DB2-BD59-A6C34878D82A}">
                    <a16:rowId xmlns:a16="http://schemas.microsoft.com/office/drawing/2014/main" val="1302427924"/>
                  </a:ext>
                </a:extLst>
              </a:tr>
              <a:tr h="497858">
                <a:tc>
                  <a:txBody>
                    <a:bodyPr/>
                    <a:lstStyle/>
                    <a:p>
                      <a:pPr algn="just">
                        <a:lnSpc>
                          <a:spcPct val="115000"/>
                        </a:lnSpc>
                        <a:spcAft>
                          <a:spcPts val="800"/>
                        </a:spcAft>
                      </a:pPr>
                      <a:r>
                        <a:rPr lang="nl-NL" sz="1100" kern="100">
                          <a:effectLst/>
                          <a:latin typeface="+mn-lt"/>
                        </a:rPr>
                        <a:t>4</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rPr>
                        <a:t>0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190.516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191.995</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b="1" kern="100" dirty="0">
                          <a:solidFill>
                            <a:schemeClr val="accent4">
                              <a:lumMod val="75000"/>
                            </a:schemeClr>
                          </a:solidFill>
                          <a:effectLst/>
                          <a:latin typeface="+mn-lt"/>
                        </a:rPr>
                        <a:t>189.790</a:t>
                      </a:r>
                      <a:endParaRPr lang="en-GB" sz="1200" b="1" kern="100" dirty="0">
                        <a:solidFill>
                          <a:schemeClr val="accent4">
                            <a:lumMod val="75000"/>
                          </a:schemeClr>
                        </a:solidFill>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191.995</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358.443</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354.966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356.760</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354.966</a:t>
                      </a:r>
                      <a:endParaRPr lang="en-GB" sz="1200" kern="100" dirty="0">
                        <a:effectLst/>
                        <a:latin typeface="+mn-lt"/>
                      </a:endParaRPr>
                    </a:p>
                    <a:p>
                      <a:pPr algn="ctr">
                        <a:lnSpc>
                          <a:spcPct val="115000"/>
                        </a:lnSpc>
                        <a:spcAft>
                          <a:spcPts val="800"/>
                        </a:spcAft>
                      </a:pPr>
                      <a:r>
                        <a:rPr lang="nl-NL" sz="1100" kern="100" dirty="0">
                          <a:effectLst/>
                          <a:latin typeface="+mn-lt"/>
                        </a:rPr>
                        <a:t>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extLst>
                  <a:ext uri="{0D108BD9-81ED-4DB2-BD59-A6C34878D82A}">
                    <a16:rowId xmlns:a16="http://schemas.microsoft.com/office/drawing/2014/main" val="3994792011"/>
                  </a:ext>
                </a:extLst>
              </a:tr>
              <a:tr h="497858">
                <a:tc>
                  <a:txBody>
                    <a:bodyPr/>
                    <a:lstStyle/>
                    <a:p>
                      <a:pPr algn="just">
                        <a:lnSpc>
                          <a:spcPct val="115000"/>
                        </a:lnSpc>
                        <a:spcAft>
                          <a:spcPts val="800"/>
                        </a:spcAft>
                      </a:pPr>
                      <a:r>
                        <a:rPr lang="nl-NL" sz="1100" kern="100">
                          <a:effectLst/>
                          <a:latin typeface="+mn-lt"/>
                        </a:rPr>
                        <a:t>5</a:t>
                      </a:r>
                      <a:endParaRPr lang="en-GB" sz="1200" kern="10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just">
                        <a:lnSpc>
                          <a:spcPct val="115000"/>
                        </a:lnSpc>
                        <a:spcAft>
                          <a:spcPts val="800"/>
                        </a:spcAft>
                      </a:pPr>
                      <a:r>
                        <a:rPr lang="nl-NL" sz="1100" kern="100" dirty="0">
                          <a:effectLst/>
                          <a:latin typeface="+mn-lt"/>
                        </a:rPr>
                        <a:t>0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198.806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198.806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nl-NL" sz="1100" kern="100" dirty="0">
                          <a:effectLst/>
                          <a:latin typeface="+mn-lt"/>
                        </a:rPr>
                        <a:t>198.806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198.806</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442.940</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442.940</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442.940</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tc>
                  <a:txBody>
                    <a:bodyPr/>
                    <a:lstStyle/>
                    <a:p>
                      <a:pPr algn="ctr">
                        <a:lnSpc>
                          <a:spcPct val="115000"/>
                        </a:lnSpc>
                        <a:spcAft>
                          <a:spcPts val="800"/>
                        </a:spcAft>
                      </a:pPr>
                      <a:r>
                        <a:rPr lang="en-GB" sz="1100" kern="100" dirty="0">
                          <a:effectLst/>
                          <a:latin typeface="+mn-lt"/>
                        </a:rPr>
                        <a:t>442.940</a:t>
                      </a:r>
                      <a:endParaRPr lang="en-GB" sz="1200" kern="100" dirty="0">
                        <a:effectLst/>
                        <a:latin typeface="+mn-lt"/>
                      </a:endParaRPr>
                    </a:p>
                    <a:p>
                      <a:pPr algn="ctr">
                        <a:lnSpc>
                          <a:spcPct val="115000"/>
                        </a:lnSpc>
                        <a:spcAft>
                          <a:spcPts val="800"/>
                        </a:spcAft>
                      </a:pPr>
                      <a:r>
                        <a:rPr lang="nl-NL" sz="1100" kern="100" dirty="0">
                          <a:effectLst/>
                          <a:latin typeface="+mn-lt"/>
                        </a:rPr>
                        <a:t> </a:t>
                      </a:r>
                      <a:endParaRPr lang="en-GB" sz="1200" kern="100" dirty="0">
                        <a:effectLst/>
                        <a:latin typeface="+mn-lt"/>
                        <a:ea typeface="Calibri" panose="020F0502020204030204" pitchFamily="34" charset="0"/>
                        <a:cs typeface="Times New Roman" panose="02020603050405020304" pitchFamily="18" charset="0"/>
                      </a:endParaRPr>
                    </a:p>
                  </a:txBody>
                  <a:tcPr marL="25397" marR="25397" marT="0" marB="0"/>
                </a:tc>
                <a:extLst>
                  <a:ext uri="{0D108BD9-81ED-4DB2-BD59-A6C34878D82A}">
                    <a16:rowId xmlns:a16="http://schemas.microsoft.com/office/drawing/2014/main" val="1665455240"/>
                  </a:ext>
                </a:extLst>
              </a:tr>
            </a:tbl>
          </a:graphicData>
        </a:graphic>
      </p:graphicFrame>
      <p:graphicFrame>
        <p:nvGraphicFramePr>
          <p:cNvPr id="7" name="Content Placeholder 15">
            <a:extLst>
              <a:ext uri="{FF2B5EF4-FFF2-40B4-BE49-F238E27FC236}">
                <a16:creationId xmlns:a16="http://schemas.microsoft.com/office/drawing/2014/main" id="{EF992613-B5DC-8B4F-CF21-FCC86A19A9DF}"/>
              </a:ext>
            </a:extLst>
          </p:cNvPr>
          <p:cNvGraphicFramePr>
            <a:graphicFrameLocks/>
          </p:cNvGraphicFramePr>
          <p:nvPr/>
        </p:nvGraphicFramePr>
        <p:xfrm>
          <a:off x="366386" y="5760859"/>
          <a:ext cx="2050215" cy="740666"/>
        </p:xfrm>
        <a:graphic>
          <a:graphicData uri="http://schemas.openxmlformats.org/drawingml/2006/table">
            <a:tbl>
              <a:tblPr firstRow="1" firstCol="1" bandRow="1">
                <a:tableStyleId>{00A15C55-8517-42AA-B614-E9B94910E393}</a:tableStyleId>
              </a:tblPr>
              <a:tblGrid>
                <a:gridCol w="454225">
                  <a:extLst>
                    <a:ext uri="{9D8B030D-6E8A-4147-A177-3AD203B41FA5}">
                      <a16:colId xmlns:a16="http://schemas.microsoft.com/office/drawing/2014/main" val="2009440432"/>
                    </a:ext>
                  </a:extLst>
                </a:gridCol>
                <a:gridCol w="480935">
                  <a:extLst>
                    <a:ext uri="{9D8B030D-6E8A-4147-A177-3AD203B41FA5}">
                      <a16:colId xmlns:a16="http://schemas.microsoft.com/office/drawing/2014/main" val="1925605195"/>
                    </a:ext>
                  </a:extLst>
                </a:gridCol>
                <a:gridCol w="573071">
                  <a:extLst>
                    <a:ext uri="{9D8B030D-6E8A-4147-A177-3AD203B41FA5}">
                      <a16:colId xmlns:a16="http://schemas.microsoft.com/office/drawing/2014/main" val="389688903"/>
                    </a:ext>
                  </a:extLst>
                </a:gridCol>
                <a:gridCol w="541984">
                  <a:extLst>
                    <a:ext uri="{9D8B030D-6E8A-4147-A177-3AD203B41FA5}">
                      <a16:colId xmlns:a16="http://schemas.microsoft.com/office/drawing/2014/main" val="1987419091"/>
                    </a:ext>
                  </a:extLst>
                </a:gridCol>
              </a:tblGrid>
              <a:tr h="159831">
                <a:tc>
                  <a:txBody>
                    <a:bodyPr/>
                    <a:lstStyle/>
                    <a:p>
                      <a:pPr algn="just">
                        <a:lnSpc>
                          <a:spcPct val="115000"/>
                        </a:lnSpc>
                        <a:spcAft>
                          <a:spcPts val="800"/>
                        </a:spcAft>
                      </a:pPr>
                      <a:r>
                        <a:rPr lang="nl-NL" sz="700" kern="100" dirty="0">
                          <a:effectLst/>
                        </a:rPr>
                        <a:t>Scenario</a:t>
                      </a:r>
                      <a:r>
                        <a:rPr lang="nl-NL" sz="300" kern="100" dirty="0">
                          <a:effectLst/>
                        </a:rPr>
                        <a:t> </a:t>
                      </a:r>
                      <a:endParaRPr lang="en-GB" sz="3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Verbrand</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Hergebruik</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Reparatie</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11598941"/>
                  </a:ext>
                </a:extLst>
              </a:tr>
              <a:tr h="116167">
                <a:tc>
                  <a:txBody>
                    <a:bodyPr/>
                    <a:lstStyle/>
                    <a:p>
                      <a:pPr algn="just">
                        <a:lnSpc>
                          <a:spcPct val="115000"/>
                        </a:lnSpc>
                        <a:spcAft>
                          <a:spcPts val="800"/>
                        </a:spcAft>
                      </a:pPr>
                      <a:r>
                        <a:rPr lang="nl-NL" sz="700" kern="100">
                          <a:effectLst/>
                        </a:rPr>
                        <a:t>1</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75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4038339236"/>
                  </a:ext>
                </a:extLst>
              </a:tr>
              <a:tr h="116167">
                <a:tc>
                  <a:txBody>
                    <a:bodyPr/>
                    <a:lstStyle/>
                    <a:p>
                      <a:pPr algn="just">
                        <a:lnSpc>
                          <a:spcPct val="115000"/>
                        </a:lnSpc>
                        <a:spcAft>
                          <a:spcPts val="800"/>
                        </a:spcAft>
                      </a:pPr>
                      <a:r>
                        <a:rPr lang="nl-NL" sz="700" kern="100">
                          <a:effectLst/>
                        </a:rPr>
                        <a:t>2</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30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21577356"/>
                  </a:ext>
                </a:extLst>
              </a:tr>
              <a:tr h="116167">
                <a:tc>
                  <a:txBody>
                    <a:bodyPr/>
                    <a:lstStyle/>
                    <a:p>
                      <a:pPr algn="just">
                        <a:lnSpc>
                          <a:spcPct val="115000"/>
                        </a:lnSpc>
                        <a:spcAft>
                          <a:spcPts val="800"/>
                        </a:spcAft>
                      </a:pPr>
                      <a:r>
                        <a:rPr lang="nl-NL" sz="700" kern="100">
                          <a:effectLst/>
                        </a:rPr>
                        <a:t>3</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3035635958"/>
                  </a:ext>
                </a:extLst>
              </a:tr>
              <a:tr h="116167">
                <a:tc>
                  <a:txBody>
                    <a:bodyPr/>
                    <a:lstStyle/>
                    <a:p>
                      <a:pPr algn="just">
                        <a:lnSpc>
                          <a:spcPct val="115000"/>
                        </a:lnSpc>
                        <a:spcAft>
                          <a:spcPts val="800"/>
                        </a:spcAft>
                      </a:pPr>
                      <a:r>
                        <a:rPr lang="nl-NL" sz="700" kern="100">
                          <a:effectLst/>
                        </a:rPr>
                        <a:t>4</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80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2793433860"/>
                  </a:ext>
                </a:extLst>
              </a:tr>
              <a:tr h="116167">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100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614268205"/>
                  </a:ext>
                </a:extLst>
              </a:tr>
            </a:tbl>
          </a:graphicData>
        </a:graphic>
      </p:graphicFrame>
    </p:spTree>
    <p:extLst>
      <p:ext uri="{BB962C8B-B14F-4D97-AF65-F5344CB8AC3E}">
        <p14:creationId xmlns:p14="http://schemas.microsoft.com/office/powerpoint/2010/main" val="324135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11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1FEC4A-1B42-49FA-CB6B-716412987765}"/>
              </a:ext>
            </a:extLst>
          </p:cNvPr>
          <p:cNvSpPr>
            <a:spLocks noGrp="1"/>
          </p:cNvSpPr>
          <p:nvPr>
            <p:ph type="title"/>
          </p:nvPr>
        </p:nvSpPr>
        <p:spPr>
          <a:xfrm>
            <a:off x="645064" y="525982"/>
            <a:ext cx="4282983" cy="1200361"/>
          </a:xfrm>
        </p:spPr>
        <p:txBody>
          <a:bodyPr anchor="b">
            <a:normAutofit/>
          </a:bodyPr>
          <a:lstStyle/>
          <a:p>
            <a:r>
              <a:rPr lang="nl-NL" sz="3600" dirty="0"/>
              <a:t>Totale kosten</a:t>
            </a:r>
            <a:endParaRPr lang="en-GB" sz="3600" dirty="0"/>
          </a:p>
        </p:txBody>
      </p:sp>
      <p:sp>
        <p:nvSpPr>
          <p:cNvPr id="117" name="Rectangle 12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D1524B8-AAE4-BBB5-6158-59BA2D361BD9}"/>
              </a:ext>
            </a:extLst>
          </p:cNvPr>
          <p:cNvSpPr>
            <a:spLocks noGrp="1"/>
          </p:cNvSpPr>
          <p:nvPr>
            <p:ph idx="1"/>
          </p:nvPr>
        </p:nvSpPr>
        <p:spPr>
          <a:xfrm>
            <a:off x="645066" y="2031101"/>
            <a:ext cx="4282984" cy="3511943"/>
          </a:xfrm>
        </p:spPr>
        <p:txBody>
          <a:bodyPr anchor="ctr">
            <a:normAutofit lnSpcReduction="10000"/>
          </a:bodyPr>
          <a:lstStyle/>
          <a:p>
            <a:r>
              <a:rPr lang="nl-NL" sz="1600" dirty="0"/>
              <a:t>Meer hergebruik leidt tot hogere kosten</a:t>
            </a:r>
          </a:p>
          <a:p>
            <a:pPr lvl="1"/>
            <a:r>
              <a:rPr lang="nl-NL" sz="1600" dirty="0"/>
              <a:t>Scenario 3 geeft de hoogste kosten en heeft hoogste percentage hergebruik;</a:t>
            </a:r>
          </a:p>
          <a:p>
            <a:pPr lvl="1"/>
            <a:r>
              <a:rPr lang="nl-NL" sz="1600" dirty="0"/>
              <a:t>Scenario 5 (geen hergebruik) geeft de een na laagste kosten. </a:t>
            </a:r>
          </a:p>
          <a:p>
            <a:r>
              <a:rPr lang="nl-NL" sz="1600" dirty="0"/>
              <a:t>Reparatie zorgt voor hoge kosten;</a:t>
            </a:r>
          </a:p>
          <a:p>
            <a:pPr lvl="1"/>
            <a:r>
              <a:rPr lang="nl-NL" sz="1600" dirty="0"/>
              <a:t>Scenario 4 geeft laagste kosten – heeft hergebruik maar geen reparatie. </a:t>
            </a:r>
          </a:p>
          <a:p>
            <a:r>
              <a:rPr lang="nl-NL" sz="1600" dirty="0"/>
              <a:t>Het voorkomen van verbranding van meubels in goede staat kan kosten besparen</a:t>
            </a:r>
          </a:p>
          <a:p>
            <a:pPr lvl="1"/>
            <a:r>
              <a:rPr lang="nl-NL" sz="1600" dirty="0"/>
              <a:t>Scenario 4 geeft lagere kosten dan Scenario 5 – </a:t>
            </a:r>
            <a:r>
              <a:rPr lang="nl-NL" sz="1600" dirty="0" err="1"/>
              <a:t>trade</a:t>
            </a:r>
            <a:r>
              <a:rPr lang="nl-NL" sz="1600" dirty="0"/>
              <a:t>-off tussen extra transportkosten maar minder verbrandkosten. </a:t>
            </a:r>
          </a:p>
        </p:txBody>
      </p:sp>
      <p:sp>
        <p:nvSpPr>
          <p:cNvPr id="118" name="Rectangle 12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11EFF28-0223-1840-C939-76C6F48081E5}"/>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Chart 5">
            <a:extLst>
              <a:ext uri="{FF2B5EF4-FFF2-40B4-BE49-F238E27FC236}">
                <a16:creationId xmlns:a16="http://schemas.microsoft.com/office/drawing/2014/main" id="{10A19276-574B-473A-A4AF-177423F41ED6}"/>
              </a:ext>
            </a:extLst>
          </p:cNvPr>
          <p:cNvGraphicFramePr>
            <a:graphicFrameLocks/>
          </p:cNvGraphicFramePr>
          <p:nvPr/>
        </p:nvGraphicFramePr>
        <p:xfrm>
          <a:off x="5987738" y="650494"/>
          <a:ext cx="5628018" cy="53241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15">
            <a:extLst>
              <a:ext uri="{FF2B5EF4-FFF2-40B4-BE49-F238E27FC236}">
                <a16:creationId xmlns:a16="http://schemas.microsoft.com/office/drawing/2014/main" id="{058DC296-B1A8-53C5-14D6-AC5417BA7DBB}"/>
              </a:ext>
            </a:extLst>
          </p:cNvPr>
          <p:cNvGraphicFramePr>
            <a:graphicFrameLocks/>
          </p:cNvGraphicFramePr>
          <p:nvPr/>
        </p:nvGraphicFramePr>
        <p:xfrm>
          <a:off x="358509" y="5751574"/>
          <a:ext cx="2050215" cy="740666"/>
        </p:xfrm>
        <a:graphic>
          <a:graphicData uri="http://schemas.openxmlformats.org/drawingml/2006/table">
            <a:tbl>
              <a:tblPr firstRow="1" firstCol="1" bandRow="1">
                <a:tableStyleId>{00A15C55-8517-42AA-B614-E9B94910E393}</a:tableStyleId>
              </a:tblPr>
              <a:tblGrid>
                <a:gridCol w="454225">
                  <a:extLst>
                    <a:ext uri="{9D8B030D-6E8A-4147-A177-3AD203B41FA5}">
                      <a16:colId xmlns:a16="http://schemas.microsoft.com/office/drawing/2014/main" val="2009440432"/>
                    </a:ext>
                  </a:extLst>
                </a:gridCol>
                <a:gridCol w="480935">
                  <a:extLst>
                    <a:ext uri="{9D8B030D-6E8A-4147-A177-3AD203B41FA5}">
                      <a16:colId xmlns:a16="http://schemas.microsoft.com/office/drawing/2014/main" val="1925605195"/>
                    </a:ext>
                  </a:extLst>
                </a:gridCol>
                <a:gridCol w="573071">
                  <a:extLst>
                    <a:ext uri="{9D8B030D-6E8A-4147-A177-3AD203B41FA5}">
                      <a16:colId xmlns:a16="http://schemas.microsoft.com/office/drawing/2014/main" val="389688903"/>
                    </a:ext>
                  </a:extLst>
                </a:gridCol>
                <a:gridCol w="541984">
                  <a:extLst>
                    <a:ext uri="{9D8B030D-6E8A-4147-A177-3AD203B41FA5}">
                      <a16:colId xmlns:a16="http://schemas.microsoft.com/office/drawing/2014/main" val="1987419091"/>
                    </a:ext>
                  </a:extLst>
                </a:gridCol>
              </a:tblGrid>
              <a:tr h="159831">
                <a:tc>
                  <a:txBody>
                    <a:bodyPr/>
                    <a:lstStyle/>
                    <a:p>
                      <a:pPr algn="just">
                        <a:lnSpc>
                          <a:spcPct val="115000"/>
                        </a:lnSpc>
                        <a:spcAft>
                          <a:spcPts val="800"/>
                        </a:spcAft>
                      </a:pPr>
                      <a:r>
                        <a:rPr lang="nl-NL" sz="700" kern="100" dirty="0">
                          <a:effectLst/>
                        </a:rPr>
                        <a:t>Scenario</a:t>
                      </a:r>
                      <a:r>
                        <a:rPr lang="nl-NL" sz="300" kern="100" dirty="0">
                          <a:effectLst/>
                        </a:rPr>
                        <a:t> </a:t>
                      </a:r>
                      <a:endParaRPr lang="en-GB" sz="3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Verbrand</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Hergebruik</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Reparatie</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11598941"/>
                  </a:ext>
                </a:extLst>
              </a:tr>
              <a:tr h="116167">
                <a:tc>
                  <a:txBody>
                    <a:bodyPr/>
                    <a:lstStyle/>
                    <a:p>
                      <a:pPr algn="just">
                        <a:lnSpc>
                          <a:spcPct val="115000"/>
                        </a:lnSpc>
                        <a:spcAft>
                          <a:spcPts val="800"/>
                        </a:spcAft>
                      </a:pPr>
                      <a:r>
                        <a:rPr lang="nl-NL" sz="700" kern="100">
                          <a:effectLst/>
                        </a:rPr>
                        <a:t>1</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75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4038339236"/>
                  </a:ext>
                </a:extLst>
              </a:tr>
              <a:tr h="116167">
                <a:tc>
                  <a:txBody>
                    <a:bodyPr/>
                    <a:lstStyle/>
                    <a:p>
                      <a:pPr algn="just">
                        <a:lnSpc>
                          <a:spcPct val="115000"/>
                        </a:lnSpc>
                        <a:spcAft>
                          <a:spcPts val="800"/>
                        </a:spcAft>
                      </a:pPr>
                      <a:r>
                        <a:rPr lang="nl-NL" sz="700" kern="100">
                          <a:effectLst/>
                        </a:rPr>
                        <a:t>2</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30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21577356"/>
                  </a:ext>
                </a:extLst>
              </a:tr>
              <a:tr h="116167">
                <a:tc>
                  <a:txBody>
                    <a:bodyPr/>
                    <a:lstStyle/>
                    <a:p>
                      <a:pPr algn="just">
                        <a:lnSpc>
                          <a:spcPct val="115000"/>
                        </a:lnSpc>
                        <a:spcAft>
                          <a:spcPts val="800"/>
                        </a:spcAft>
                      </a:pPr>
                      <a:r>
                        <a:rPr lang="nl-NL" sz="700" kern="100">
                          <a:effectLst/>
                        </a:rPr>
                        <a:t>3</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55</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3035635958"/>
                  </a:ext>
                </a:extLst>
              </a:tr>
              <a:tr h="116167">
                <a:tc>
                  <a:txBody>
                    <a:bodyPr/>
                    <a:lstStyle/>
                    <a:p>
                      <a:pPr algn="just">
                        <a:lnSpc>
                          <a:spcPct val="115000"/>
                        </a:lnSpc>
                        <a:spcAft>
                          <a:spcPts val="800"/>
                        </a:spcAft>
                      </a:pPr>
                      <a:r>
                        <a:rPr lang="nl-NL" sz="700" kern="100">
                          <a:effectLst/>
                        </a:rPr>
                        <a:t>4</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80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2793433860"/>
                  </a:ext>
                </a:extLst>
              </a:tr>
              <a:tr h="116167">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100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614268205"/>
                  </a:ext>
                </a:extLst>
              </a:tr>
            </a:tbl>
          </a:graphicData>
        </a:graphic>
      </p:graphicFrame>
      <p:sp>
        <p:nvSpPr>
          <p:cNvPr id="5" name="TextBox 4">
            <a:extLst>
              <a:ext uri="{FF2B5EF4-FFF2-40B4-BE49-F238E27FC236}">
                <a16:creationId xmlns:a16="http://schemas.microsoft.com/office/drawing/2014/main" id="{21950205-05CF-1CE2-CA5F-E72EB436E1A3}"/>
              </a:ext>
            </a:extLst>
          </p:cNvPr>
          <p:cNvSpPr txBox="1"/>
          <p:nvPr/>
        </p:nvSpPr>
        <p:spPr>
          <a:xfrm>
            <a:off x="10624843" y="3263852"/>
            <a:ext cx="1449779" cy="523220"/>
          </a:xfrm>
          <a:prstGeom prst="rect">
            <a:avLst/>
          </a:prstGeom>
          <a:noFill/>
        </p:spPr>
        <p:txBody>
          <a:bodyPr wrap="square" rtlCol="0">
            <a:spAutoFit/>
          </a:bodyPr>
          <a:lstStyle/>
          <a:p>
            <a:r>
              <a:rPr lang="nl-NL" sz="1400" b="1" dirty="0">
                <a:solidFill>
                  <a:schemeClr val="accent4"/>
                </a:solidFill>
              </a:rPr>
              <a:t>100% verbranding</a:t>
            </a:r>
            <a:endParaRPr lang="en-GB" sz="1400" b="1" dirty="0">
              <a:solidFill>
                <a:schemeClr val="accent4"/>
              </a:solidFill>
            </a:endParaRPr>
          </a:p>
        </p:txBody>
      </p:sp>
      <p:cxnSp>
        <p:nvCxnSpPr>
          <p:cNvPr id="9" name="Straight Arrow Connector 8">
            <a:extLst>
              <a:ext uri="{FF2B5EF4-FFF2-40B4-BE49-F238E27FC236}">
                <a16:creationId xmlns:a16="http://schemas.microsoft.com/office/drawing/2014/main" id="{54AD8511-66E6-16BC-E2E3-567414D4EF83}"/>
              </a:ext>
            </a:extLst>
          </p:cNvPr>
          <p:cNvCxnSpPr>
            <a:cxnSpLocks/>
          </p:cNvCxnSpPr>
          <p:nvPr/>
        </p:nvCxnSpPr>
        <p:spPr>
          <a:xfrm rot="10800000" flipH="1" flipV="1">
            <a:off x="11171127" y="3720074"/>
            <a:ext cx="1" cy="493480"/>
          </a:xfrm>
          <a:prstGeom prst="straightConnector1">
            <a:avLst/>
          </a:prstGeom>
          <a:ln w="952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A846A5B6-F4A9-28D6-5977-E81AEAE7DFC4}"/>
              </a:ext>
            </a:extLst>
          </p:cNvPr>
          <p:cNvSpPr txBox="1"/>
          <p:nvPr/>
        </p:nvSpPr>
        <p:spPr>
          <a:xfrm>
            <a:off x="10231466" y="818385"/>
            <a:ext cx="1449779" cy="307777"/>
          </a:xfrm>
          <a:prstGeom prst="rect">
            <a:avLst/>
          </a:prstGeom>
          <a:noFill/>
        </p:spPr>
        <p:txBody>
          <a:bodyPr wrap="square" rtlCol="0">
            <a:spAutoFit/>
          </a:bodyPr>
          <a:lstStyle/>
          <a:p>
            <a:r>
              <a:rPr lang="nl-NL" sz="1400" b="1" dirty="0">
                <a:solidFill>
                  <a:schemeClr val="accent4"/>
                </a:solidFill>
              </a:rPr>
              <a:t>75% hergebruik </a:t>
            </a:r>
            <a:endParaRPr lang="en-GB" sz="1400" b="1" dirty="0">
              <a:solidFill>
                <a:schemeClr val="accent4"/>
              </a:solidFill>
            </a:endParaRPr>
          </a:p>
        </p:txBody>
      </p:sp>
      <p:cxnSp>
        <p:nvCxnSpPr>
          <p:cNvPr id="10" name="Straight Arrow Connector 9">
            <a:extLst>
              <a:ext uri="{FF2B5EF4-FFF2-40B4-BE49-F238E27FC236}">
                <a16:creationId xmlns:a16="http://schemas.microsoft.com/office/drawing/2014/main" id="{BF27AC98-32A0-C9F5-22A0-ED84869FE493}"/>
              </a:ext>
            </a:extLst>
          </p:cNvPr>
          <p:cNvCxnSpPr/>
          <p:nvPr/>
        </p:nvCxnSpPr>
        <p:spPr>
          <a:xfrm flipH="1">
            <a:off x="9880270" y="968311"/>
            <a:ext cx="416685" cy="157851"/>
          </a:xfrm>
          <a:prstGeom prst="straightConnector1">
            <a:avLst/>
          </a:prstGeom>
          <a:ln w="952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4C2DF52C-CF30-36F5-FC6E-0B0749DD87BA}"/>
              </a:ext>
            </a:extLst>
          </p:cNvPr>
          <p:cNvSpPr txBox="1"/>
          <p:nvPr/>
        </p:nvSpPr>
        <p:spPr>
          <a:xfrm>
            <a:off x="5721728" y="5673320"/>
            <a:ext cx="4981100" cy="707886"/>
          </a:xfrm>
          <a:prstGeom prst="rect">
            <a:avLst/>
          </a:prstGeom>
          <a:noFill/>
        </p:spPr>
        <p:txBody>
          <a:bodyPr wrap="square" rtlCol="0">
            <a:spAutoFit/>
          </a:bodyPr>
          <a:lstStyle/>
          <a:p>
            <a:pPr marL="0" indent="0">
              <a:spcAft>
                <a:spcPts val="600"/>
              </a:spcAft>
              <a:buNone/>
            </a:pPr>
            <a:r>
              <a:rPr lang="nl-NL" sz="1100" dirty="0"/>
              <a:t>(a) – kosten minimalisatie</a:t>
            </a:r>
          </a:p>
          <a:p>
            <a:pPr marL="0" indent="0">
              <a:spcAft>
                <a:spcPts val="600"/>
              </a:spcAft>
              <a:buNone/>
            </a:pPr>
            <a:r>
              <a:rPr lang="nl-NL" sz="1100" dirty="0"/>
              <a:t>(b) – emissie minimalisatie</a:t>
            </a:r>
          </a:p>
          <a:p>
            <a:pPr>
              <a:spcAft>
                <a:spcPts val="600"/>
              </a:spcAft>
            </a:pPr>
            <a:endParaRPr lang="en-GB" sz="800" dirty="0"/>
          </a:p>
        </p:txBody>
      </p:sp>
    </p:spTree>
    <p:extLst>
      <p:ext uri="{BB962C8B-B14F-4D97-AF65-F5344CB8AC3E}">
        <p14:creationId xmlns:p14="http://schemas.microsoft.com/office/powerpoint/2010/main" val="3606599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E070D4-C725-D5C8-EA95-7167A94D8F90}"/>
              </a:ext>
            </a:extLst>
          </p:cNvPr>
          <p:cNvSpPr>
            <a:spLocks noGrp="1"/>
          </p:cNvSpPr>
          <p:nvPr>
            <p:ph type="title"/>
          </p:nvPr>
        </p:nvSpPr>
        <p:spPr>
          <a:xfrm>
            <a:off x="645064" y="525982"/>
            <a:ext cx="4282983" cy="1200361"/>
          </a:xfrm>
        </p:spPr>
        <p:txBody>
          <a:bodyPr anchor="b">
            <a:normAutofit/>
          </a:bodyPr>
          <a:lstStyle/>
          <a:p>
            <a:r>
              <a:rPr lang="nl-NL" sz="3600" dirty="0"/>
              <a:t>Gemengd Scenario – Verdeling van kosten</a:t>
            </a:r>
            <a:endParaRPr lang="en-GB" sz="3600" dirty="0"/>
          </a:p>
        </p:txBody>
      </p:sp>
      <p:sp>
        <p:nvSpPr>
          <p:cNvPr id="65" name="Rectangle 6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DC2C5FA-77B7-13C3-265D-F6722DA626D9}"/>
              </a:ext>
            </a:extLst>
          </p:cNvPr>
          <p:cNvSpPr>
            <a:spLocks noGrp="1"/>
          </p:cNvSpPr>
          <p:nvPr>
            <p:ph idx="1"/>
          </p:nvPr>
        </p:nvSpPr>
        <p:spPr>
          <a:xfrm>
            <a:off x="645066" y="2031101"/>
            <a:ext cx="4282984" cy="3511943"/>
          </a:xfrm>
        </p:spPr>
        <p:txBody>
          <a:bodyPr anchor="ctr">
            <a:normAutofit/>
          </a:bodyPr>
          <a:lstStyle/>
          <a:p>
            <a:r>
              <a:rPr lang="nl-NL" sz="1100"/>
              <a:t>Reparatiekosten zorgen voor de hoge kosten bij hergebruik</a:t>
            </a:r>
          </a:p>
          <a:p>
            <a:pPr lvl="1"/>
            <a:r>
              <a:rPr lang="nl-NL" sz="1100"/>
              <a:t>Reparatiekosten geven de grootste kosten voor scenario’s met meer hergebruik.</a:t>
            </a:r>
          </a:p>
          <a:p>
            <a:pPr lvl="1"/>
            <a:r>
              <a:rPr lang="nl-NL" sz="1100"/>
              <a:t>Reparatiekosten zijn de grootste kosten voor Scenario 2 en 3. </a:t>
            </a:r>
          </a:p>
          <a:p>
            <a:r>
              <a:rPr lang="nl-NL" sz="1100"/>
              <a:t>Verbrandkosten zijn hoog voor Scenario 4 en 5;</a:t>
            </a:r>
          </a:p>
          <a:p>
            <a:r>
              <a:rPr lang="nl-NL" sz="1100"/>
              <a:t>Transportkosten zijn relatief laag;</a:t>
            </a:r>
          </a:p>
          <a:p>
            <a:r>
              <a:rPr lang="nl-NL" sz="1100"/>
              <a:t>Kostenminimalisatie (a) geeft meer transportkosten dan emissieminimalisatie (b). </a:t>
            </a:r>
          </a:p>
          <a:p>
            <a:pPr lvl="1"/>
            <a:r>
              <a:rPr lang="nl-NL" sz="1100"/>
              <a:t>Bij kostenminimalisatie maken transportkosten groter deel uit van totale kosten – opslag- en handeling kosten minder. </a:t>
            </a:r>
          </a:p>
          <a:p>
            <a:pPr lvl="1"/>
            <a:r>
              <a:rPr lang="nl-NL" sz="1100"/>
              <a:t>Bij emissieminimalisatie maken opslag- en handelingskosten groter deel uit van totale kosten – transport minder. </a:t>
            </a:r>
          </a:p>
        </p:txBody>
      </p:sp>
      <p:sp>
        <p:nvSpPr>
          <p:cNvPr id="67" name="Rectangle 6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01AB724-39C9-9E9B-3317-ACE47704673F}"/>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Chart 5">
            <a:extLst>
              <a:ext uri="{FF2B5EF4-FFF2-40B4-BE49-F238E27FC236}">
                <a16:creationId xmlns:a16="http://schemas.microsoft.com/office/drawing/2014/main" id="{627E44A8-16B2-9FA2-D082-DF44BF39FCE0}"/>
              </a:ext>
            </a:extLst>
          </p:cNvPr>
          <p:cNvGraphicFramePr>
            <a:graphicFrameLocks/>
          </p:cNvGraphicFramePr>
          <p:nvPr/>
        </p:nvGraphicFramePr>
        <p:xfrm>
          <a:off x="5987738" y="650494"/>
          <a:ext cx="5628018" cy="53241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15">
            <a:extLst>
              <a:ext uri="{FF2B5EF4-FFF2-40B4-BE49-F238E27FC236}">
                <a16:creationId xmlns:a16="http://schemas.microsoft.com/office/drawing/2014/main" id="{04941D23-81AA-A039-A7D3-F6B10A209513}"/>
              </a:ext>
            </a:extLst>
          </p:cNvPr>
          <p:cNvGraphicFramePr>
            <a:graphicFrameLocks/>
          </p:cNvGraphicFramePr>
          <p:nvPr/>
        </p:nvGraphicFramePr>
        <p:xfrm>
          <a:off x="358509" y="5751574"/>
          <a:ext cx="2050215" cy="740666"/>
        </p:xfrm>
        <a:graphic>
          <a:graphicData uri="http://schemas.openxmlformats.org/drawingml/2006/table">
            <a:tbl>
              <a:tblPr firstRow="1" firstCol="1" bandRow="1">
                <a:tableStyleId>{00A15C55-8517-42AA-B614-E9B94910E393}</a:tableStyleId>
              </a:tblPr>
              <a:tblGrid>
                <a:gridCol w="454225">
                  <a:extLst>
                    <a:ext uri="{9D8B030D-6E8A-4147-A177-3AD203B41FA5}">
                      <a16:colId xmlns:a16="http://schemas.microsoft.com/office/drawing/2014/main" val="2009440432"/>
                    </a:ext>
                  </a:extLst>
                </a:gridCol>
                <a:gridCol w="480935">
                  <a:extLst>
                    <a:ext uri="{9D8B030D-6E8A-4147-A177-3AD203B41FA5}">
                      <a16:colId xmlns:a16="http://schemas.microsoft.com/office/drawing/2014/main" val="1925605195"/>
                    </a:ext>
                  </a:extLst>
                </a:gridCol>
                <a:gridCol w="573071">
                  <a:extLst>
                    <a:ext uri="{9D8B030D-6E8A-4147-A177-3AD203B41FA5}">
                      <a16:colId xmlns:a16="http://schemas.microsoft.com/office/drawing/2014/main" val="389688903"/>
                    </a:ext>
                  </a:extLst>
                </a:gridCol>
                <a:gridCol w="541984">
                  <a:extLst>
                    <a:ext uri="{9D8B030D-6E8A-4147-A177-3AD203B41FA5}">
                      <a16:colId xmlns:a16="http://schemas.microsoft.com/office/drawing/2014/main" val="1987419091"/>
                    </a:ext>
                  </a:extLst>
                </a:gridCol>
              </a:tblGrid>
              <a:tr h="159831">
                <a:tc>
                  <a:txBody>
                    <a:bodyPr/>
                    <a:lstStyle/>
                    <a:p>
                      <a:pPr algn="just">
                        <a:lnSpc>
                          <a:spcPct val="115000"/>
                        </a:lnSpc>
                        <a:spcAft>
                          <a:spcPts val="800"/>
                        </a:spcAft>
                      </a:pPr>
                      <a:r>
                        <a:rPr lang="nl-NL" sz="700" kern="100" dirty="0">
                          <a:effectLst/>
                        </a:rPr>
                        <a:t>Scenario</a:t>
                      </a:r>
                      <a:r>
                        <a:rPr lang="nl-NL" sz="300" kern="100" dirty="0">
                          <a:effectLst/>
                        </a:rPr>
                        <a:t> </a:t>
                      </a:r>
                      <a:endParaRPr lang="en-GB" sz="3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Verbrand</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Hergebruik</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Reparatie</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11598941"/>
                  </a:ext>
                </a:extLst>
              </a:tr>
              <a:tr h="116167">
                <a:tc>
                  <a:txBody>
                    <a:bodyPr/>
                    <a:lstStyle/>
                    <a:p>
                      <a:pPr algn="just">
                        <a:lnSpc>
                          <a:spcPct val="115000"/>
                        </a:lnSpc>
                        <a:spcAft>
                          <a:spcPts val="800"/>
                        </a:spcAft>
                      </a:pPr>
                      <a:r>
                        <a:rPr lang="nl-NL" sz="700" kern="100">
                          <a:effectLst/>
                        </a:rPr>
                        <a:t>1</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75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4038339236"/>
                  </a:ext>
                </a:extLst>
              </a:tr>
              <a:tr h="116167">
                <a:tc>
                  <a:txBody>
                    <a:bodyPr/>
                    <a:lstStyle/>
                    <a:p>
                      <a:pPr algn="just">
                        <a:lnSpc>
                          <a:spcPct val="115000"/>
                        </a:lnSpc>
                        <a:spcAft>
                          <a:spcPts val="800"/>
                        </a:spcAft>
                      </a:pPr>
                      <a:r>
                        <a:rPr lang="nl-NL" sz="700" kern="100">
                          <a:effectLst/>
                        </a:rPr>
                        <a:t>2</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30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21577356"/>
                  </a:ext>
                </a:extLst>
              </a:tr>
              <a:tr h="116167">
                <a:tc>
                  <a:txBody>
                    <a:bodyPr/>
                    <a:lstStyle/>
                    <a:p>
                      <a:pPr algn="just">
                        <a:lnSpc>
                          <a:spcPct val="115000"/>
                        </a:lnSpc>
                        <a:spcAft>
                          <a:spcPts val="800"/>
                        </a:spcAft>
                      </a:pPr>
                      <a:r>
                        <a:rPr lang="nl-NL" sz="700" kern="100">
                          <a:effectLst/>
                        </a:rPr>
                        <a:t>3</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55</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3035635958"/>
                  </a:ext>
                </a:extLst>
              </a:tr>
              <a:tr h="116167">
                <a:tc>
                  <a:txBody>
                    <a:bodyPr/>
                    <a:lstStyle/>
                    <a:p>
                      <a:pPr algn="just">
                        <a:lnSpc>
                          <a:spcPct val="115000"/>
                        </a:lnSpc>
                        <a:spcAft>
                          <a:spcPts val="800"/>
                        </a:spcAft>
                      </a:pPr>
                      <a:r>
                        <a:rPr lang="nl-NL" sz="700" kern="100">
                          <a:effectLst/>
                        </a:rPr>
                        <a:t>4</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80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2793433860"/>
                  </a:ext>
                </a:extLst>
              </a:tr>
              <a:tr h="116167">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100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614268205"/>
                  </a:ext>
                </a:extLst>
              </a:tr>
            </a:tbl>
          </a:graphicData>
        </a:graphic>
      </p:graphicFrame>
      <p:sp>
        <p:nvSpPr>
          <p:cNvPr id="5" name="TextBox 4">
            <a:extLst>
              <a:ext uri="{FF2B5EF4-FFF2-40B4-BE49-F238E27FC236}">
                <a16:creationId xmlns:a16="http://schemas.microsoft.com/office/drawing/2014/main" id="{BEBF2D44-F78F-A1E9-8519-58693CACAAFA}"/>
              </a:ext>
            </a:extLst>
          </p:cNvPr>
          <p:cNvSpPr txBox="1"/>
          <p:nvPr/>
        </p:nvSpPr>
        <p:spPr>
          <a:xfrm>
            <a:off x="5721728" y="5673320"/>
            <a:ext cx="4981100" cy="707886"/>
          </a:xfrm>
          <a:prstGeom prst="rect">
            <a:avLst/>
          </a:prstGeom>
          <a:noFill/>
        </p:spPr>
        <p:txBody>
          <a:bodyPr wrap="square" rtlCol="0">
            <a:spAutoFit/>
          </a:bodyPr>
          <a:lstStyle/>
          <a:p>
            <a:pPr marL="0" indent="0">
              <a:spcAft>
                <a:spcPts val="600"/>
              </a:spcAft>
              <a:buNone/>
            </a:pPr>
            <a:r>
              <a:rPr lang="nl-NL" sz="1100" dirty="0"/>
              <a:t>(a) – kosten minimalisatie</a:t>
            </a:r>
          </a:p>
          <a:p>
            <a:pPr marL="0" indent="0">
              <a:spcAft>
                <a:spcPts val="600"/>
              </a:spcAft>
              <a:buNone/>
            </a:pPr>
            <a:r>
              <a:rPr lang="nl-NL" sz="1100" dirty="0"/>
              <a:t>(b) – emissie minimalisatie</a:t>
            </a:r>
          </a:p>
          <a:p>
            <a:pPr>
              <a:spcAft>
                <a:spcPts val="600"/>
              </a:spcAft>
            </a:pPr>
            <a:endParaRPr lang="en-GB" sz="800" dirty="0"/>
          </a:p>
        </p:txBody>
      </p:sp>
    </p:spTree>
    <p:extLst>
      <p:ext uri="{BB962C8B-B14F-4D97-AF65-F5344CB8AC3E}">
        <p14:creationId xmlns:p14="http://schemas.microsoft.com/office/powerpoint/2010/main" val="3928823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BF822E-0847-3C14-2112-7FB29D5384B1}"/>
              </a:ext>
            </a:extLst>
          </p:cNvPr>
          <p:cNvSpPr>
            <a:spLocks noGrp="1"/>
          </p:cNvSpPr>
          <p:nvPr>
            <p:ph type="title"/>
          </p:nvPr>
        </p:nvSpPr>
        <p:spPr>
          <a:xfrm>
            <a:off x="645064" y="525982"/>
            <a:ext cx="4282983" cy="1200361"/>
          </a:xfrm>
        </p:spPr>
        <p:txBody>
          <a:bodyPr anchor="b">
            <a:normAutofit/>
          </a:bodyPr>
          <a:lstStyle/>
          <a:p>
            <a:r>
              <a:rPr lang="nl-NL" sz="3600"/>
              <a:t>Totale emissies</a:t>
            </a:r>
            <a:endParaRPr lang="en-GB" sz="3600"/>
          </a:p>
        </p:txBody>
      </p:sp>
      <p:sp>
        <p:nvSpPr>
          <p:cNvPr id="40" name="Rectangle 3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0F32188-0E25-4A4B-406D-D87E217A4822}"/>
              </a:ext>
            </a:extLst>
          </p:cNvPr>
          <p:cNvSpPr>
            <a:spLocks noGrp="1"/>
          </p:cNvSpPr>
          <p:nvPr>
            <p:ph idx="1"/>
          </p:nvPr>
        </p:nvSpPr>
        <p:spPr>
          <a:xfrm>
            <a:off x="645066" y="2031101"/>
            <a:ext cx="4282984" cy="3511943"/>
          </a:xfrm>
        </p:spPr>
        <p:txBody>
          <a:bodyPr anchor="ctr">
            <a:normAutofit/>
          </a:bodyPr>
          <a:lstStyle/>
          <a:p>
            <a:r>
              <a:rPr lang="nl-NL" sz="1400" dirty="0"/>
              <a:t>Hergebruik leidt tot minder emissie uitstoot</a:t>
            </a:r>
          </a:p>
          <a:p>
            <a:pPr lvl="1"/>
            <a:r>
              <a:rPr lang="nl-NL" sz="1400" dirty="0"/>
              <a:t>Des te hoger het hergebruik percentage in de scenario’s des te lager de emissie uitstoot. </a:t>
            </a:r>
          </a:p>
          <a:p>
            <a:pPr lvl="1"/>
            <a:r>
              <a:rPr lang="nl-NL" sz="1400" dirty="0"/>
              <a:t>Scenario 3 (meeste hergebruik) geeft de laagste emissie uitstoot. </a:t>
            </a:r>
          </a:p>
          <a:p>
            <a:r>
              <a:rPr lang="nl-NL" sz="1400" dirty="0"/>
              <a:t>Verbranding zorgt voor hoge emissie uitstoot</a:t>
            </a:r>
          </a:p>
          <a:p>
            <a:pPr lvl="1"/>
            <a:r>
              <a:rPr lang="nl-NL" sz="1400" dirty="0"/>
              <a:t>Scenario 5 (alleen verbranding) geeft hoogste emissie uitstoot.</a:t>
            </a:r>
          </a:p>
          <a:p>
            <a:r>
              <a:rPr lang="nl-NL" sz="1400" dirty="0"/>
              <a:t>Het voorkomen van verbranding van meubels in goede staat kan emissie verminderen</a:t>
            </a:r>
          </a:p>
          <a:p>
            <a:pPr lvl="1"/>
            <a:r>
              <a:rPr lang="nl-NL" sz="1400" dirty="0"/>
              <a:t>Scenario 4 geeft lagere emissie uitstoot dan Scenario 5;</a:t>
            </a:r>
          </a:p>
          <a:p>
            <a:pPr lvl="1"/>
            <a:r>
              <a:rPr lang="nl-NL" sz="1400" dirty="0"/>
              <a:t>Reparatie van meubels kan ook emissie verminderen. </a:t>
            </a:r>
          </a:p>
        </p:txBody>
      </p:sp>
      <p:sp>
        <p:nvSpPr>
          <p:cNvPr id="41" name="Rectangle 3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3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3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79780BA7-25AF-A13E-B131-B96C38850944}"/>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Content Placeholder 9">
            <a:extLst>
              <a:ext uri="{FF2B5EF4-FFF2-40B4-BE49-F238E27FC236}">
                <a16:creationId xmlns:a16="http://schemas.microsoft.com/office/drawing/2014/main" id="{AA33E389-C75D-5D58-DFED-751AEA910054}"/>
              </a:ext>
            </a:extLst>
          </p:cNvPr>
          <p:cNvGraphicFramePr>
            <a:graphicFrameLocks/>
          </p:cNvGraphicFramePr>
          <p:nvPr/>
        </p:nvGraphicFramePr>
        <p:xfrm>
          <a:off x="5987738" y="650494"/>
          <a:ext cx="5628018" cy="53241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15">
            <a:extLst>
              <a:ext uri="{FF2B5EF4-FFF2-40B4-BE49-F238E27FC236}">
                <a16:creationId xmlns:a16="http://schemas.microsoft.com/office/drawing/2014/main" id="{1343F72A-2528-EDEA-366B-F24ED91BB2C3}"/>
              </a:ext>
            </a:extLst>
          </p:cNvPr>
          <p:cNvGraphicFramePr>
            <a:graphicFrameLocks/>
          </p:cNvGraphicFramePr>
          <p:nvPr/>
        </p:nvGraphicFramePr>
        <p:xfrm>
          <a:off x="358509" y="5751574"/>
          <a:ext cx="2050215" cy="740666"/>
        </p:xfrm>
        <a:graphic>
          <a:graphicData uri="http://schemas.openxmlformats.org/drawingml/2006/table">
            <a:tbl>
              <a:tblPr firstRow="1" firstCol="1" bandRow="1">
                <a:tableStyleId>{00A15C55-8517-42AA-B614-E9B94910E393}</a:tableStyleId>
              </a:tblPr>
              <a:tblGrid>
                <a:gridCol w="454225">
                  <a:extLst>
                    <a:ext uri="{9D8B030D-6E8A-4147-A177-3AD203B41FA5}">
                      <a16:colId xmlns:a16="http://schemas.microsoft.com/office/drawing/2014/main" val="2009440432"/>
                    </a:ext>
                  </a:extLst>
                </a:gridCol>
                <a:gridCol w="480935">
                  <a:extLst>
                    <a:ext uri="{9D8B030D-6E8A-4147-A177-3AD203B41FA5}">
                      <a16:colId xmlns:a16="http://schemas.microsoft.com/office/drawing/2014/main" val="1925605195"/>
                    </a:ext>
                  </a:extLst>
                </a:gridCol>
                <a:gridCol w="573071">
                  <a:extLst>
                    <a:ext uri="{9D8B030D-6E8A-4147-A177-3AD203B41FA5}">
                      <a16:colId xmlns:a16="http://schemas.microsoft.com/office/drawing/2014/main" val="389688903"/>
                    </a:ext>
                  </a:extLst>
                </a:gridCol>
                <a:gridCol w="541984">
                  <a:extLst>
                    <a:ext uri="{9D8B030D-6E8A-4147-A177-3AD203B41FA5}">
                      <a16:colId xmlns:a16="http://schemas.microsoft.com/office/drawing/2014/main" val="1987419091"/>
                    </a:ext>
                  </a:extLst>
                </a:gridCol>
              </a:tblGrid>
              <a:tr h="159831">
                <a:tc>
                  <a:txBody>
                    <a:bodyPr/>
                    <a:lstStyle/>
                    <a:p>
                      <a:pPr algn="just">
                        <a:lnSpc>
                          <a:spcPct val="115000"/>
                        </a:lnSpc>
                        <a:spcAft>
                          <a:spcPts val="800"/>
                        </a:spcAft>
                      </a:pPr>
                      <a:r>
                        <a:rPr lang="nl-NL" sz="700" kern="100" dirty="0">
                          <a:effectLst/>
                        </a:rPr>
                        <a:t>Scenario</a:t>
                      </a:r>
                      <a:r>
                        <a:rPr lang="nl-NL" sz="300" kern="100" dirty="0">
                          <a:effectLst/>
                        </a:rPr>
                        <a:t> </a:t>
                      </a:r>
                      <a:endParaRPr lang="en-GB" sz="3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Verbrand</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Hergebruik</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Reparatie</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11598941"/>
                  </a:ext>
                </a:extLst>
              </a:tr>
              <a:tr h="116167">
                <a:tc>
                  <a:txBody>
                    <a:bodyPr/>
                    <a:lstStyle/>
                    <a:p>
                      <a:pPr algn="just">
                        <a:lnSpc>
                          <a:spcPct val="115000"/>
                        </a:lnSpc>
                        <a:spcAft>
                          <a:spcPts val="800"/>
                        </a:spcAft>
                      </a:pPr>
                      <a:r>
                        <a:rPr lang="nl-NL" sz="700" kern="100">
                          <a:effectLst/>
                        </a:rPr>
                        <a:t>1</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75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4038339236"/>
                  </a:ext>
                </a:extLst>
              </a:tr>
              <a:tr h="116167">
                <a:tc>
                  <a:txBody>
                    <a:bodyPr/>
                    <a:lstStyle/>
                    <a:p>
                      <a:pPr algn="just">
                        <a:lnSpc>
                          <a:spcPct val="115000"/>
                        </a:lnSpc>
                        <a:spcAft>
                          <a:spcPts val="800"/>
                        </a:spcAft>
                      </a:pPr>
                      <a:r>
                        <a:rPr lang="nl-NL" sz="700" kern="100">
                          <a:effectLst/>
                        </a:rPr>
                        <a:t>2</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30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21577356"/>
                  </a:ext>
                </a:extLst>
              </a:tr>
              <a:tr h="116167">
                <a:tc>
                  <a:txBody>
                    <a:bodyPr/>
                    <a:lstStyle/>
                    <a:p>
                      <a:pPr algn="just">
                        <a:lnSpc>
                          <a:spcPct val="115000"/>
                        </a:lnSpc>
                        <a:spcAft>
                          <a:spcPts val="800"/>
                        </a:spcAft>
                      </a:pPr>
                      <a:r>
                        <a:rPr lang="nl-NL" sz="700" kern="100">
                          <a:effectLst/>
                        </a:rPr>
                        <a:t>3</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55</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3035635958"/>
                  </a:ext>
                </a:extLst>
              </a:tr>
              <a:tr h="116167">
                <a:tc>
                  <a:txBody>
                    <a:bodyPr/>
                    <a:lstStyle/>
                    <a:p>
                      <a:pPr algn="just">
                        <a:lnSpc>
                          <a:spcPct val="115000"/>
                        </a:lnSpc>
                        <a:spcAft>
                          <a:spcPts val="800"/>
                        </a:spcAft>
                      </a:pPr>
                      <a:r>
                        <a:rPr lang="nl-NL" sz="700" kern="100">
                          <a:effectLst/>
                        </a:rPr>
                        <a:t>4</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80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2793433860"/>
                  </a:ext>
                </a:extLst>
              </a:tr>
              <a:tr h="116167">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100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614268205"/>
                  </a:ext>
                </a:extLst>
              </a:tr>
            </a:tbl>
          </a:graphicData>
        </a:graphic>
      </p:graphicFrame>
      <p:sp>
        <p:nvSpPr>
          <p:cNvPr id="10" name="TextBox 9">
            <a:extLst>
              <a:ext uri="{FF2B5EF4-FFF2-40B4-BE49-F238E27FC236}">
                <a16:creationId xmlns:a16="http://schemas.microsoft.com/office/drawing/2014/main" id="{0EDD8705-D2B4-364D-22EF-06C18DD96A37}"/>
              </a:ext>
            </a:extLst>
          </p:cNvPr>
          <p:cNvSpPr txBox="1"/>
          <p:nvPr/>
        </p:nvSpPr>
        <p:spPr>
          <a:xfrm>
            <a:off x="8847464" y="3569434"/>
            <a:ext cx="1449779" cy="261610"/>
          </a:xfrm>
          <a:prstGeom prst="rect">
            <a:avLst/>
          </a:prstGeom>
          <a:noFill/>
        </p:spPr>
        <p:txBody>
          <a:bodyPr wrap="square" rtlCol="0">
            <a:spAutoFit/>
          </a:bodyPr>
          <a:lstStyle/>
          <a:p>
            <a:r>
              <a:rPr lang="nl-NL" sz="1100" b="1" dirty="0">
                <a:solidFill>
                  <a:schemeClr val="accent4"/>
                </a:solidFill>
              </a:rPr>
              <a:t>75% hergebruik </a:t>
            </a:r>
            <a:endParaRPr lang="en-GB" sz="1100" b="1" dirty="0">
              <a:solidFill>
                <a:schemeClr val="accent4"/>
              </a:solidFill>
            </a:endParaRPr>
          </a:p>
        </p:txBody>
      </p:sp>
      <p:cxnSp>
        <p:nvCxnSpPr>
          <p:cNvPr id="11" name="Straight Arrow Connector 10">
            <a:extLst>
              <a:ext uri="{FF2B5EF4-FFF2-40B4-BE49-F238E27FC236}">
                <a16:creationId xmlns:a16="http://schemas.microsoft.com/office/drawing/2014/main" id="{83A01C58-781F-7108-698B-351AE39E10A7}"/>
              </a:ext>
            </a:extLst>
          </p:cNvPr>
          <p:cNvCxnSpPr>
            <a:cxnSpLocks/>
          </p:cNvCxnSpPr>
          <p:nvPr/>
        </p:nvCxnSpPr>
        <p:spPr>
          <a:xfrm>
            <a:off x="9370474" y="3822698"/>
            <a:ext cx="0" cy="778748"/>
          </a:xfrm>
          <a:prstGeom prst="straightConnector1">
            <a:avLst/>
          </a:prstGeom>
          <a:ln w="952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1DC7570E-5E9D-DB8B-F9B7-6A6666DE664F}"/>
              </a:ext>
            </a:extLst>
          </p:cNvPr>
          <p:cNvSpPr txBox="1"/>
          <p:nvPr/>
        </p:nvSpPr>
        <p:spPr>
          <a:xfrm>
            <a:off x="9840103" y="1147327"/>
            <a:ext cx="1449779" cy="261610"/>
          </a:xfrm>
          <a:prstGeom prst="rect">
            <a:avLst/>
          </a:prstGeom>
          <a:noFill/>
        </p:spPr>
        <p:txBody>
          <a:bodyPr wrap="square" rtlCol="0">
            <a:spAutoFit/>
          </a:bodyPr>
          <a:lstStyle/>
          <a:p>
            <a:r>
              <a:rPr lang="nl-NL" sz="1100" b="1" dirty="0">
                <a:solidFill>
                  <a:schemeClr val="accent4"/>
                </a:solidFill>
              </a:rPr>
              <a:t>100% verbranding</a:t>
            </a:r>
            <a:endParaRPr lang="en-GB" sz="1100" b="1" dirty="0">
              <a:solidFill>
                <a:schemeClr val="accent4"/>
              </a:solidFill>
            </a:endParaRPr>
          </a:p>
        </p:txBody>
      </p:sp>
      <p:cxnSp>
        <p:nvCxnSpPr>
          <p:cNvPr id="14" name="Straight Arrow Connector 13">
            <a:extLst>
              <a:ext uri="{FF2B5EF4-FFF2-40B4-BE49-F238E27FC236}">
                <a16:creationId xmlns:a16="http://schemas.microsoft.com/office/drawing/2014/main" id="{3CD73C19-819E-256E-AE82-066E3B9A5ECE}"/>
              </a:ext>
            </a:extLst>
          </p:cNvPr>
          <p:cNvCxnSpPr>
            <a:cxnSpLocks/>
          </p:cNvCxnSpPr>
          <p:nvPr/>
        </p:nvCxnSpPr>
        <p:spPr>
          <a:xfrm>
            <a:off x="10624840" y="1348231"/>
            <a:ext cx="262598" cy="265705"/>
          </a:xfrm>
          <a:prstGeom prst="straightConnector1">
            <a:avLst/>
          </a:prstGeom>
          <a:ln w="952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2D4E86AB-FB0B-6B84-B343-40865E3CE75E}"/>
              </a:ext>
            </a:extLst>
          </p:cNvPr>
          <p:cNvSpPr txBox="1"/>
          <p:nvPr/>
        </p:nvSpPr>
        <p:spPr>
          <a:xfrm>
            <a:off x="5721728" y="5673320"/>
            <a:ext cx="4981100" cy="707886"/>
          </a:xfrm>
          <a:prstGeom prst="rect">
            <a:avLst/>
          </a:prstGeom>
          <a:noFill/>
        </p:spPr>
        <p:txBody>
          <a:bodyPr wrap="square" rtlCol="0">
            <a:spAutoFit/>
          </a:bodyPr>
          <a:lstStyle/>
          <a:p>
            <a:pPr marL="0" indent="0">
              <a:spcAft>
                <a:spcPts val="600"/>
              </a:spcAft>
              <a:buNone/>
            </a:pPr>
            <a:r>
              <a:rPr lang="nl-NL" sz="1100" dirty="0"/>
              <a:t>(a) – kosten minimalisatie</a:t>
            </a:r>
          </a:p>
          <a:p>
            <a:pPr marL="0" indent="0">
              <a:spcAft>
                <a:spcPts val="600"/>
              </a:spcAft>
              <a:buNone/>
            </a:pPr>
            <a:r>
              <a:rPr lang="nl-NL" sz="1100" dirty="0"/>
              <a:t>(b) – emissie minimalisatie</a:t>
            </a:r>
          </a:p>
          <a:p>
            <a:pPr>
              <a:spcAft>
                <a:spcPts val="600"/>
              </a:spcAft>
            </a:pPr>
            <a:endParaRPr lang="en-GB" sz="800" dirty="0"/>
          </a:p>
        </p:txBody>
      </p:sp>
    </p:spTree>
    <p:extLst>
      <p:ext uri="{BB962C8B-B14F-4D97-AF65-F5344CB8AC3E}">
        <p14:creationId xmlns:p14="http://schemas.microsoft.com/office/powerpoint/2010/main" val="2777339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031062-6454-CD9F-C6A1-477CF495C56C}"/>
              </a:ext>
            </a:extLst>
          </p:cNvPr>
          <p:cNvSpPr>
            <a:spLocks noGrp="1"/>
          </p:cNvSpPr>
          <p:nvPr>
            <p:ph type="title"/>
          </p:nvPr>
        </p:nvSpPr>
        <p:spPr>
          <a:xfrm>
            <a:off x="645064" y="525982"/>
            <a:ext cx="4282983" cy="1200361"/>
          </a:xfrm>
        </p:spPr>
        <p:txBody>
          <a:bodyPr anchor="b">
            <a:normAutofit fontScale="90000"/>
          </a:bodyPr>
          <a:lstStyle/>
          <a:p>
            <a:r>
              <a:rPr lang="nl-NL" sz="3600" dirty="0"/>
              <a:t>Gemengd Scenario – Verdeling van emissies</a:t>
            </a:r>
            <a:endParaRPr lang="en-GB" sz="3600" dirty="0"/>
          </a:p>
        </p:txBody>
      </p:sp>
      <p:sp>
        <p:nvSpPr>
          <p:cNvPr id="25" name="Rectangle 2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C90FB5C-39F3-FDB4-8BCB-EDF739557127}"/>
              </a:ext>
            </a:extLst>
          </p:cNvPr>
          <p:cNvSpPr>
            <a:spLocks noGrp="1"/>
          </p:cNvSpPr>
          <p:nvPr>
            <p:ph idx="1"/>
          </p:nvPr>
        </p:nvSpPr>
        <p:spPr>
          <a:xfrm>
            <a:off x="645066" y="2031101"/>
            <a:ext cx="4282984" cy="3511943"/>
          </a:xfrm>
        </p:spPr>
        <p:txBody>
          <a:bodyPr anchor="ctr">
            <a:normAutofit fontScale="92500" lnSpcReduction="10000"/>
          </a:bodyPr>
          <a:lstStyle/>
          <a:p>
            <a:r>
              <a:rPr lang="nl-NL" sz="1400" dirty="0"/>
              <a:t>Verbranding geeft de hoogste emissies;</a:t>
            </a:r>
          </a:p>
          <a:p>
            <a:pPr lvl="1"/>
            <a:r>
              <a:rPr lang="nl-NL" sz="1400" dirty="0"/>
              <a:t>Verbrandingsemissies zijn het grootste deel van het totaal voor alle scenario’s – zelfs met de laagste verbranding van meubels (Scenario 3). </a:t>
            </a:r>
          </a:p>
          <a:p>
            <a:r>
              <a:rPr lang="nl-NL" sz="1400" dirty="0"/>
              <a:t>Reparatie emissies maken een groter deel bij scenario’s met meer reparatie;</a:t>
            </a:r>
          </a:p>
          <a:p>
            <a:r>
              <a:rPr lang="nl-NL" sz="1400" dirty="0"/>
              <a:t>Transport emissies maken een klein deel uit van het totaal bij alle scenario’s;</a:t>
            </a:r>
          </a:p>
          <a:p>
            <a:r>
              <a:rPr lang="nl-NL" sz="1400" dirty="0"/>
              <a:t>Kostenminimalisatie (a) geeft hogere transportemissies dan emissieminimalisatie (b)</a:t>
            </a:r>
          </a:p>
          <a:p>
            <a:pPr lvl="1"/>
            <a:r>
              <a:rPr lang="nl-NL" sz="1400" dirty="0"/>
              <a:t>Bij kostenminimalisatie (a) is er meer transport (langere afstanden) waardoor transportemissies hoger zijn;</a:t>
            </a:r>
          </a:p>
          <a:p>
            <a:pPr lvl="1"/>
            <a:r>
              <a:rPr lang="nl-NL" sz="1400" dirty="0"/>
              <a:t>Bij emissieminimalisatie (b) wordt de transportafstand geminimaliseerd waardoor er lagere transportemissies zijn. </a:t>
            </a:r>
          </a:p>
        </p:txBody>
      </p:sp>
      <p:sp>
        <p:nvSpPr>
          <p:cNvPr id="27" name="Rectangle 2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76654D0-F477-70E6-FDA6-81FE196091B2}"/>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Chart 4">
            <a:extLst>
              <a:ext uri="{FF2B5EF4-FFF2-40B4-BE49-F238E27FC236}">
                <a16:creationId xmlns:a16="http://schemas.microsoft.com/office/drawing/2014/main" id="{5646D99F-33A9-D0C6-C278-7518184B9B27}"/>
              </a:ext>
            </a:extLst>
          </p:cNvPr>
          <p:cNvGraphicFramePr>
            <a:graphicFrameLocks/>
          </p:cNvGraphicFramePr>
          <p:nvPr/>
        </p:nvGraphicFramePr>
        <p:xfrm>
          <a:off x="5987738" y="650494"/>
          <a:ext cx="5628018" cy="53241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15">
            <a:extLst>
              <a:ext uri="{FF2B5EF4-FFF2-40B4-BE49-F238E27FC236}">
                <a16:creationId xmlns:a16="http://schemas.microsoft.com/office/drawing/2014/main" id="{BA8F7659-A92D-B673-E44E-DF3030F45A5A}"/>
              </a:ext>
            </a:extLst>
          </p:cNvPr>
          <p:cNvGraphicFramePr>
            <a:graphicFrameLocks/>
          </p:cNvGraphicFramePr>
          <p:nvPr/>
        </p:nvGraphicFramePr>
        <p:xfrm>
          <a:off x="366386" y="5751979"/>
          <a:ext cx="2050215" cy="740666"/>
        </p:xfrm>
        <a:graphic>
          <a:graphicData uri="http://schemas.openxmlformats.org/drawingml/2006/table">
            <a:tbl>
              <a:tblPr firstRow="1" firstCol="1" bandRow="1">
                <a:tableStyleId>{00A15C55-8517-42AA-B614-E9B94910E393}</a:tableStyleId>
              </a:tblPr>
              <a:tblGrid>
                <a:gridCol w="454225">
                  <a:extLst>
                    <a:ext uri="{9D8B030D-6E8A-4147-A177-3AD203B41FA5}">
                      <a16:colId xmlns:a16="http://schemas.microsoft.com/office/drawing/2014/main" val="2009440432"/>
                    </a:ext>
                  </a:extLst>
                </a:gridCol>
                <a:gridCol w="480935">
                  <a:extLst>
                    <a:ext uri="{9D8B030D-6E8A-4147-A177-3AD203B41FA5}">
                      <a16:colId xmlns:a16="http://schemas.microsoft.com/office/drawing/2014/main" val="1925605195"/>
                    </a:ext>
                  </a:extLst>
                </a:gridCol>
                <a:gridCol w="573071">
                  <a:extLst>
                    <a:ext uri="{9D8B030D-6E8A-4147-A177-3AD203B41FA5}">
                      <a16:colId xmlns:a16="http://schemas.microsoft.com/office/drawing/2014/main" val="389688903"/>
                    </a:ext>
                  </a:extLst>
                </a:gridCol>
                <a:gridCol w="541984">
                  <a:extLst>
                    <a:ext uri="{9D8B030D-6E8A-4147-A177-3AD203B41FA5}">
                      <a16:colId xmlns:a16="http://schemas.microsoft.com/office/drawing/2014/main" val="1987419091"/>
                    </a:ext>
                  </a:extLst>
                </a:gridCol>
              </a:tblGrid>
              <a:tr h="159831">
                <a:tc>
                  <a:txBody>
                    <a:bodyPr/>
                    <a:lstStyle/>
                    <a:p>
                      <a:pPr algn="just">
                        <a:lnSpc>
                          <a:spcPct val="115000"/>
                        </a:lnSpc>
                        <a:spcAft>
                          <a:spcPts val="800"/>
                        </a:spcAft>
                      </a:pPr>
                      <a:r>
                        <a:rPr lang="nl-NL" sz="700" kern="100" dirty="0">
                          <a:effectLst/>
                        </a:rPr>
                        <a:t>Scenario</a:t>
                      </a:r>
                      <a:r>
                        <a:rPr lang="nl-NL" sz="300" kern="100" dirty="0">
                          <a:effectLst/>
                        </a:rPr>
                        <a:t> </a:t>
                      </a:r>
                      <a:endParaRPr lang="en-GB" sz="3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Verbrand</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Hergebruik</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Reparatie</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11598941"/>
                  </a:ext>
                </a:extLst>
              </a:tr>
              <a:tr h="116167">
                <a:tc>
                  <a:txBody>
                    <a:bodyPr/>
                    <a:lstStyle/>
                    <a:p>
                      <a:pPr algn="just">
                        <a:lnSpc>
                          <a:spcPct val="115000"/>
                        </a:lnSpc>
                        <a:spcAft>
                          <a:spcPts val="800"/>
                        </a:spcAft>
                      </a:pPr>
                      <a:r>
                        <a:rPr lang="nl-NL" sz="700" kern="100">
                          <a:effectLst/>
                        </a:rPr>
                        <a:t>1</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75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4038339236"/>
                  </a:ext>
                </a:extLst>
              </a:tr>
              <a:tr h="116167">
                <a:tc>
                  <a:txBody>
                    <a:bodyPr/>
                    <a:lstStyle/>
                    <a:p>
                      <a:pPr algn="just">
                        <a:lnSpc>
                          <a:spcPct val="115000"/>
                        </a:lnSpc>
                        <a:spcAft>
                          <a:spcPts val="800"/>
                        </a:spcAft>
                      </a:pPr>
                      <a:r>
                        <a:rPr lang="nl-NL" sz="700" kern="100">
                          <a:effectLst/>
                        </a:rPr>
                        <a:t>2</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50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30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821577356"/>
                  </a:ext>
                </a:extLst>
              </a:tr>
              <a:tr h="116167">
                <a:tc>
                  <a:txBody>
                    <a:bodyPr/>
                    <a:lstStyle/>
                    <a:p>
                      <a:pPr algn="just">
                        <a:lnSpc>
                          <a:spcPct val="115000"/>
                        </a:lnSpc>
                        <a:spcAft>
                          <a:spcPts val="800"/>
                        </a:spcAft>
                      </a:pPr>
                      <a:r>
                        <a:rPr lang="nl-NL" sz="700" kern="100">
                          <a:effectLst/>
                        </a:rPr>
                        <a:t>3</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55</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3035635958"/>
                  </a:ext>
                </a:extLst>
              </a:tr>
              <a:tr h="116167">
                <a:tc>
                  <a:txBody>
                    <a:bodyPr/>
                    <a:lstStyle/>
                    <a:p>
                      <a:pPr algn="just">
                        <a:lnSpc>
                          <a:spcPct val="115000"/>
                        </a:lnSpc>
                        <a:spcAft>
                          <a:spcPts val="800"/>
                        </a:spcAft>
                      </a:pPr>
                      <a:r>
                        <a:rPr lang="nl-NL" sz="700" kern="100">
                          <a:effectLst/>
                        </a:rPr>
                        <a:t>4</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80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20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a:effectLst/>
                        </a:rPr>
                        <a:t>0</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2793433860"/>
                  </a:ext>
                </a:extLst>
              </a:tr>
              <a:tr h="116167">
                <a:tc>
                  <a:txBody>
                    <a:bodyPr/>
                    <a:lstStyle/>
                    <a:p>
                      <a:pPr algn="just">
                        <a:lnSpc>
                          <a:spcPct val="115000"/>
                        </a:lnSpc>
                        <a:spcAft>
                          <a:spcPts val="800"/>
                        </a:spcAft>
                      </a:pPr>
                      <a:r>
                        <a:rPr lang="nl-NL" sz="700" kern="100">
                          <a:effectLst/>
                        </a:rPr>
                        <a:t>5</a:t>
                      </a:r>
                      <a:endParaRPr lang="en-GB" sz="7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100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tc>
                  <a:txBody>
                    <a:bodyPr/>
                    <a:lstStyle/>
                    <a:p>
                      <a:pPr algn="just">
                        <a:lnSpc>
                          <a:spcPct val="115000"/>
                        </a:lnSpc>
                        <a:spcAft>
                          <a:spcPts val="800"/>
                        </a:spcAft>
                      </a:pPr>
                      <a:r>
                        <a:rPr lang="nl-NL" sz="700" kern="100" dirty="0">
                          <a:effectLst/>
                        </a:rPr>
                        <a:t>0</a:t>
                      </a:r>
                      <a:endParaRPr lang="en-GB" sz="7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288" marR="66288" marT="0" marB="0"/>
                </a:tc>
                <a:extLst>
                  <a:ext uri="{0D108BD9-81ED-4DB2-BD59-A6C34878D82A}">
                    <a16:rowId xmlns:a16="http://schemas.microsoft.com/office/drawing/2014/main" val="614268205"/>
                  </a:ext>
                </a:extLst>
              </a:tr>
            </a:tbl>
          </a:graphicData>
        </a:graphic>
      </p:graphicFrame>
      <p:sp>
        <p:nvSpPr>
          <p:cNvPr id="6" name="TextBox 5">
            <a:extLst>
              <a:ext uri="{FF2B5EF4-FFF2-40B4-BE49-F238E27FC236}">
                <a16:creationId xmlns:a16="http://schemas.microsoft.com/office/drawing/2014/main" id="{A775D101-7C21-C310-3E69-27FFACB5ED3A}"/>
              </a:ext>
            </a:extLst>
          </p:cNvPr>
          <p:cNvSpPr txBox="1"/>
          <p:nvPr/>
        </p:nvSpPr>
        <p:spPr>
          <a:xfrm>
            <a:off x="5721728" y="5673320"/>
            <a:ext cx="4981100" cy="707886"/>
          </a:xfrm>
          <a:prstGeom prst="rect">
            <a:avLst/>
          </a:prstGeom>
          <a:noFill/>
        </p:spPr>
        <p:txBody>
          <a:bodyPr wrap="square" rtlCol="0">
            <a:spAutoFit/>
          </a:bodyPr>
          <a:lstStyle/>
          <a:p>
            <a:pPr marL="0" indent="0">
              <a:spcAft>
                <a:spcPts val="600"/>
              </a:spcAft>
              <a:buNone/>
            </a:pPr>
            <a:r>
              <a:rPr lang="nl-NL" sz="1100" dirty="0"/>
              <a:t>(a) – kosten minimalisatie</a:t>
            </a:r>
          </a:p>
          <a:p>
            <a:pPr marL="0" indent="0">
              <a:spcAft>
                <a:spcPts val="600"/>
              </a:spcAft>
              <a:buNone/>
            </a:pPr>
            <a:r>
              <a:rPr lang="nl-NL" sz="1100" dirty="0"/>
              <a:t>(b) – emissie minimalisatie</a:t>
            </a:r>
          </a:p>
          <a:p>
            <a:pPr>
              <a:spcAft>
                <a:spcPts val="600"/>
              </a:spcAft>
            </a:pPr>
            <a:endParaRPr lang="en-GB" sz="800" dirty="0"/>
          </a:p>
        </p:txBody>
      </p:sp>
    </p:spTree>
    <p:extLst>
      <p:ext uri="{BB962C8B-B14F-4D97-AF65-F5344CB8AC3E}">
        <p14:creationId xmlns:p14="http://schemas.microsoft.com/office/powerpoint/2010/main" val="139301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C7079A-8941-D1ED-77B3-C69E5212468F}"/>
              </a:ext>
            </a:extLst>
          </p:cNvPr>
          <p:cNvSpPr>
            <a:spLocks noGrp="1"/>
          </p:cNvSpPr>
          <p:nvPr>
            <p:ph type="title"/>
          </p:nvPr>
        </p:nvSpPr>
        <p:spPr>
          <a:xfrm>
            <a:off x="808638" y="386930"/>
            <a:ext cx="9236700" cy="1188950"/>
          </a:xfrm>
        </p:spPr>
        <p:txBody>
          <a:bodyPr anchor="b">
            <a:normAutofit/>
          </a:bodyPr>
          <a:lstStyle/>
          <a:p>
            <a:r>
              <a:rPr lang="nl-NL" sz="5400"/>
              <a:t>Conclusies (1)</a:t>
            </a:r>
            <a:endParaRPr lang="en-GB" sz="5400"/>
          </a:p>
        </p:txBody>
      </p:sp>
      <p:grpSp>
        <p:nvGrpSpPr>
          <p:cNvPr id="18"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9"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1"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27BF18E-C9DD-3725-E4D8-D3982C72A774}"/>
              </a:ext>
            </a:extLst>
          </p:cNvPr>
          <p:cNvSpPr>
            <a:spLocks noGrp="1"/>
          </p:cNvSpPr>
          <p:nvPr>
            <p:ph idx="1"/>
          </p:nvPr>
        </p:nvSpPr>
        <p:spPr>
          <a:xfrm>
            <a:off x="793660" y="2599509"/>
            <a:ext cx="10143668" cy="3435531"/>
          </a:xfrm>
        </p:spPr>
        <p:txBody>
          <a:bodyPr anchor="ctr">
            <a:normAutofit/>
          </a:bodyPr>
          <a:lstStyle/>
          <a:p>
            <a:pPr marL="514350" indent="-514350">
              <a:buFont typeface="+mj-lt"/>
              <a:buAutoNum type="arabicPeriod"/>
            </a:pPr>
            <a:r>
              <a:rPr lang="nl-NL" sz="2000" dirty="0"/>
              <a:t>Om emissie uitstoot te reduceren, moet minder meubilair worden verbrand;</a:t>
            </a:r>
          </a:p>
          <a:p>
            <a:pPr lvl="1"/>
            <a:r>
              <a:rPr lang="nl-NL" sz="2000" dirty="0"/>
              <a:t>Verbrandingsemissies grootste deel van de totale emissies voor alle scenario’s; </a:t>
            </a:r>
          </a:p>
          <a:p>
            <a:pPr lvl="1"/>
            <a:r>
              <a:rPr lang="nl-NL" sz="2000" dirty="0"/>
              <a:t>Voorkomen dat meubels in goede staat worden verbrand kan kosten en emissies besparen </a:t>
            </a:r>
            <a:r>
              <a:rPr lang="nl-NL" sz="1200" dirty="0"/>
              <a:t>(Scenario 4 </a:t>
            </a:r>
            <a:r>
              <a:rPr lang="nl-NL" sz="1200" dirty="0" err="1"/>
              <a:t>vs</a:t>
            </a:r>
            <a:r>
              <a:rPr lang="nl-NL" sz="1200" dirty="0"/>
              <a:t> Scenario 5)</a:t>
            </a:r>
            <a:r>
              <a:rPr lang="nl-NL" sz="2000" dirty="0"/>
              <a:t>.</a:t>
            </a:r>
            <a:endParaRPr lang="nl-NL" sz="1200" dirty="0"/>
          </a:p>
          <a:p>
            <a:pPr lvl="1">
              <a:buClr>
                <a:schemeClr val="tx1"/>
              </a:buClr>
            </a:pPr>
            <a:r>
              <a:rPr lang="nl-NL" sz="2000" b="1" dirty="0">
                <a:solidFill>
                  <a:schemeClr val="accent4"/>
                </a:solidFill>
              </a:rPr>
              <a:t>Oplossing</a:t>
            </a:r>
            <a:r>
              <a:rPr lang="nl-NL" sz="2000" dirty="0">
                <a:solidFill>
                  <a:schemeClr val="accent4"/>
                </a:solidFill>
              </a:rPr>
              <a:t>: </a:t>
            </a:r>
            <a:r>
              <a:rPr lang="nl-NL" sz="2000" dirty="0"/>
              <a:t>systeem opzetten voor het hergebruik van meubilair. </a:t>
            </a:r>
          </a:p>
          <a:p>
            <a:pPr marL="514350" indent="-514350">
              <a:buFont typeface="+mj-lt"/>
              <a:buAutoNum type="arabicPeriod" startAt="2"/>
            </a:pPr>
            <a:r>
              <a:rPr lang="nl-NL" sz="2000" dirty="0"/>
              <a:t>Systeem moet lokaal of gemengd ingericht worden – centraal is nooit goed.</a:t>
            </a:r>
          </a:p>
          <a:p>
            <a:pPr lvl="1"/>
            <a:r>
              <a:rPr lang="nl-NL" sz="2000" dirty="0"/>
              <a:t>Voor minimalisatie van kosten moet er gekozen worden voor een gemengd systeem;</a:t>
            </a:r>
          </a:p>
          <a:p>
            <a:pPr lvl="1"/>
            <a:r>
              <a:rPr lang="nl-NL" sz="2000" dirty="0"/>
              <a:t>Voor minimalisatie van emissies moet er gekozen worden voor een lokaal systeem;</a:t>
            </a:r>
          </a:p>
          <a:p>
            <a:pPr lvl="1">
              <a:buClr>
                <a:schemeClr val="tx1"/>
              </a:buClr>
            </a:pPr>
            <a:r>
              <a:rPr lang="nl-NL" sz="2000" b="1" dirty="0">
                <a:solidFill>
                  <a:schemeClr val="accent4"/>
                </a:solidFill>
              </a:rPr>
              <a:t>Oplossing</a:t>
            </a:r>
            <a:r>
              <a:rPr lang="nl-NL" sz="2000" dirty="0">
                <a:solidFill>
                  <a:schemeClr val="accent4"/>
                </a:solidFill>
              </a:rPr>
              <a:t>: </a:t>
            </a:r>
            <a:r>
              <a:rPr lang="nl-NL" sz="2000" dirty="0"/>
              <a:t>maak gebruik van CE </a:t>
            </a:r>
            <a:r>
              <a:rPr lang="nl-NL" sz="2000" dirty="0" err="1"/>
              <a:t>ambachtcentra</a:t>
            </a:r>
            <a:r>
              <a:rPr lang="nl-NL" sz="2000" dirty="0"/>
              <a:t>, kringlopen.</a:t>
            </a:r>
          </a:p>
        </p:txBody>
      </p:sp>
      <p:sp>
        <p:nvSpPr>
          <p:cNvPr id="4" name="Slide Number Placeholder 3">
            <a:extLst>
              <a:ext uri="{FF2B5EF4-FFF2-40B4-BE49-F238E27FC236}">
                <a16:creationId xmlns:a16="http://schemas.microsoft.com/office/drawing/2014/main" id="{C10287A1-63F8-3F0C-B6FF-685841B05CBD}"/>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803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9C7E5D-CE9C-EF76-8E2D-AB774E4522F1}"/>
              </a:ext>
            </a:extLst>
          </p:cNvPr>
          <p:cNvSpPr>
            <a:spLocks noGrp="1"/>
          </p:cNvSpPr>
          <p:nvPr>
            <p:ph type="title"/>
          </p:nvPr>
        </p:nvSpPr>
        <p:spPr>
          <a:xfrm>
            <a:off x="808638" y="386930"/>
            <a:ext cx="9236700" cy="1188950"/>
          </a:xfrm>
        </p:spPr>
        <p:txBody>
          <a:bodyPr anchor="b">
            <a:normAutofit/>
          </a:bodyPr>
          <a:lstStyle/>
          <a:p>
            <a:r>
              <a:rPr lang="nl-NL" sz="5400" dirty="0"/>
              <a:t>Conclusies (2)</a:t>
            </a:r>
            <a:endParaRPr lang="en-GB" sz="5400" dirty="0"/>
          </a:p>
        </p:txBody>
      </p:sp>
      <p:grpSp>
        <p:nvGrpSpPr>
          <p:cNvPr id="53" name="Group 5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54" name="Rectangle 5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7" name="Rectangle 5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1268A97-706D-2D37-F232-F93CAA2D46F4}"/>
              </a:ext>
            </a:extLst>
          </p:cNvPr>
          <p:cNvSpPr>
            <a:spLocks noGrp="1"/>
          </p:cNvSpPr>
          <p:nvPr>
            <p:ph idx="1"/>
          </p:nvPr>
        </p:nvSpPr>
        <p:spPr>
          <a:xfrm>
            <a:off x="793660" y="2599509"/>
            <a:ext cx="10143668" cy="3435531"/>
          </a:xfrm>
        </p:spPr>
        <p:txBody>
          <a:bodyPr anchor="ctr">
            <a:normAutofit fontScale="92500"/>
          </a:bodyPr>
          <a:lstStyle/>
          <a:p>
            <a:pPr marL="514350" indent="-514350">
              <a:buFont typeface="+mj-lt"/>
              <a:buAutoNum type="arabicPeriod" startAt="3"/>
            </a:pPr>
            <a:r>
              <a:rPr lang="nl-NL" sz="1800" dirty="0"/>
              <a:t>Trade-off tussen transportkosten en opslag- en handelingskosten zorgen voor verschil tussen kostenminimalisatie en emissieminimalisatie (gemengd scenario). </a:t>
            </a:r>
          </a:p>
          <a:p>
            <a:pPr lvl="1"/>
            <a:r>
              <a:rPr lang="nl-NL" sz="1400" dirty="0"/>
              <a:t>Lagere opslag- en handelingskosten bij een centrale opslagfaciliteit maken het waard om langere afstanden te rijden bij kostenminimalisatie;</a:t>
            </a:r>
          </a:p>
          <a:p>
            <a:pPr lvl="1"/>
            <a:r>
              <a:rPr lang="nl-NL" sz="1400" dirty="0"/>
              <a:t>Bij emissieminimalisatie worden afstanden geminimaliseerd; </a:t>
            </a:r>
          </a:p>
          <a:p>
            <a:pPr lvl="1">
              <a:buClr>
                <a:schemeClr val="tx1"/>
              </a:buClr>
            </a:pPr>
            <a:r>
              <a:rPr lang="nl-NL" sz="1400" b="1" dirty="0">
                <a:solidFill>
                  <a:schemeClr val="accent4"/>
                </a:solidFill>
              </a:rPr>
              <a:t>Oplossing</a:t>
            </a:r>
            <a:r>
              <a:rPr lang="nl-NL" sz="1400" dirty="0">
                <a:solidFill>
                  <a:schemeClr val="accent4"/>
                </a:solidFill>
              </a:rPr>
              <a:t>: </a:t>
            </a:r>
            <a:r>
              <a:rPr lang="nl-NL" sz="1400" dirty="0"/>
              <a:t>opslag en handeling zoveel mogelijk voorkomen en/of de kosten ervan laag houden. </a:t>
            </a:r>
          </a:p>
          <a:p>
            <a:pPr marL="514350" indent="-514350">
              <a:buFont typeface="+mj-lt"/>
              <a:buAutoNum type="arabicPeriod" startAt="3"/>
            </a:pPr>
            <a:r>
              <a:rPr lang="nl-NL" sz="1800" dirty="0"/>
              <a:t>Meer hergebruik geeft hoge kosten maar ook een reductie in emissies;</a:t>
            </a:r>
            <a:endParaRPr lang="nl-NL" sz="1600" dirty="0"/>
          </a:p>
          <a:p>
            <a:pPr lvl="1"/>
            <a:r>
              <a:rPr lang="nl-NL" sz="1400" dirty="0"/>
              <a:t>Reparatie zorgt voor de hoge kosten bij meer hergebruik. </a:t>
            </a:r>
          </a:p>
          <a:p>
            <a:pPr lvl="1">
              <a:buClr>
                <a:schemeClr val="tx1"/>
              </a:buClr>
            </a:pPr>
            <a:r>
              <a:rPr lang="nl-NL" sz="1400" b="1" dirty="0">
                <a:solidFill>
                  <a:schemeClr val="accent4"/>
                </a:solidFill>
              </a:rPr>
              <a:t>Oplossing</a:t>
            </a:r>
            <a:r>
              <a:rPr lang="nl-NL" sz="1400" dirty="0">
                <a:solidFill>
                  <a:schemeClr val="accent4"/>
                </a:solidFill>
              </a:rPr>
              <a:t>: </a:t>
            </a:r>
            <a:r>
              <a:rPr lang="nl-NL" sz="1400" dirty="0"/>
              <a:t>sturen op tweedehands (direct hergebruik), DIY en verschuiving BTW van arbeid naar materialen. </a:t>
            </a:r>
            <a:endParaRPr lang="nl-NL" sz="1800" dirty="0"/>
          </a:p>
          <a:p>
            <a:pPr marL="514350" indent="-514350">
              <a:buFont typeface="+mj-lt"/>
              <a:buAutoNum type="arabicPeriod" startAt="5"/>
            </a:pPr>
            <a:r>
              <a:rPr lang="nl-NL" sz="1800" dirty="0"/>
              <a:t>Gevoeligheidsanalyses</a:t>
            </a:r>
          </a:p>
          <a:p>
            <a:pPr lvl="1"/>
            <a:r>
              <a:rPr lang="nl-NL" sz="1400" dirty="0"/>
              <a:t>Verhoging van transportkosten (x5, x10) verhoogt kosten maar verandert niet de voorkeur van systeem;</a:t>
            </a:r>
          </a:p>
          <a:p>
            <a:pPr lvl="1"/>
            <a:r>
              <a:rPr lang="nl-NL" sz="1400" dirty="0"/>
              <a:t>Verhoging van verbrandingskosten (x1,5) verhoogt kosten maar verandert niet de voorkeur van hergebruik scenario’s qua kosten. </a:t>
            </a:r>
          </a:p>
          <a:p>
            <a:pPr lvl="2"/>
            <a:r>
              <a:rPr lang="nl-NL" sz="1400" dirty="0"/>
              <a:t>Scenario 4 nog steeds laagste kosten gevolgd door Scenario 5. </a:t>
            </a:r>
          </a:p>
        </p:txBody>
      </p:sp>
      <p:sp>
        <p:nvSpPr>
          <p:cNvPr id="4" name="Slide Number Placeholder 3">
            <a:extLst>
              <a:ext uri="{FF2B5EF4-FFF2-40B4-BE49-F238E27FC236}">
                <a16:creationId xmlns:a16="http://schemas.microsoft.com/office/drawing/2014/main" id="{5D368542-F4A4-AC87-900C-AA0865BF93AC}"/>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925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4B65FD-2C27-2C21-D1E7-0BFBF7DB38FB}"/>
              </a:ext>
            </a:extLst>
          </p:cNvPr>
          <p:cNvSpPr>
            <a:spLocks noGrp="1"/>
          </p:cNvSpPr>
          <p:nvPr>
            <p:ph type="title"/>
          </p:nvPr>
        </p:nvSpPr>
        <p:spPr>
          <a:xfrm>
            <a:off x="793662" y="386930"/>
            <a:ext cx="10066122" cy="1298448"/>
          </a:xfrm>
        </p:spPr>
        <p:txBody>
          <a:bodyPr anchor="b">
            <a:normAutofit/>
          </a:bodyPr>
          <a:lstStyle/>
          <a:p>
            <a:r>
              <a:rPr lang="nl-NL" dirty="0"/>
              <a:t>Verschil huidige situatie</a:t>
            </a:r>
            <a:endParaRPr lang="en-GB" dirty="0"/>
          </a:p>
        </p:txBody>
      </p:sp>
      <p:sp>
        <p:nvSpPr>
          <p:cNvPr id="18" name="Rectangle 1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Content Placeholder 12">
            <a:extLst>
              <a:ext uri="{FF2B5EF4-FFF2-40B4-BE49-F238E27FC236}">
                <a16:creationId xmlns:a16="http://schemas.microsoft.com/office/drawing/2014/main" id="{FAA321CE-5EA6-B01F-04E3-3F9B225310E7}"/>
              </a:ext>
            </a:extLst>
          </p:cNvPr>
          <p:cNvSpPr>
            <a:spLocks noGrp="1"/>
          </p:cNvSpPr>
          <p:nvPr>
            <p:ph idx="1"/>
          </p:nvPr>
        </p:nvSpPr>
        <p:spPr>
          <a:xfrm>
            <a:off x="793661" y="2599509"/>
            <a:ext cx="4530898" cy="3639450"/>
          </a:xfrm>
        </p:spPr>
        <p:txBody>
          <a:bodyPr anchor="ctr">
            <a:normAutofit/>
          </a:bodyPr>
          <a:lstStyle/>
          <a:p>
            <a:pPr marL="0" indent="0">
              <a:buNone/>
            </a:pPr>
            <a:r>
              <a:rPr lang="en-US" sz="2000" dirty="0" err="1"/>
              <a:t>Tabel</a:t>
            </a:r>
            <a:r>
              <a:rPr lang="en-US" sz="2000" dirty="0"/>
              <a:t> </a:t>
            </a:r>
            <a:r>
              <a:rPr lang="en-US" sz="2000" dirty="0" err="1"/>
              <a:t>geeft</a:t>
            </a:r>
            <a:r>
              <a:rPr lang="en-US" sz="2000" dirty="0"/>
              <a:t> het </a:t>
            </a:r>
            <a:r>
              <a:rPr lang="en-US" sz="2000" dirty="0" err="1"/>
              <a:t>verschil</a:t>
            </a:r>
            <a:r>
              <a:rPr lang="en-US" sz="2000" dirty="0"/>
              <a:t> in </a:t>
            </a:r>
            <a:r>
              <a:rPr lang="en-US" sz="2000" dirty="0" err="1"/>
              <a:t>kosten</a:t>
            </a:r>
            <a:r>
              <a:rPr lang="en-US" sz="2000" dirty="0"/>
              <a:t> </a:t>
            </a:r>
            <a:r>
              <a:rPr lang="en-US" sz="2000" dirty="0" err="1"/>
              <a:t>en</a:t>
            </a:r>
            <a:r>
              <a:rPr lang="en-US" sz="2000" dirty="0"/>
              <a:t> </a:t>
            </a:r>
            <a:r>
              <a:rPr lang="en-US" sz="2000" dirty="0" err="1"/>
              <a:t>emissies</a:t>
            </a:r>
            <a:r>
              <a:rPr lang="en-US" sz="2000" dirty="0"/>
              <a:t> van de </a:t>
            </a:r>
            <a:r>
              <a:rPr lang="en-US" sz="2000" dirty="0" err="1"/>
              <a:t>verschillende</a:t>
            </a:r>
            <a:r>
              <a:rPr lang="en-US" sz="2000" dirty="0"/>
              <a:t> </a:t>
            </a:r>
            <a:r>
              <a:rPr lang="en-US" sz="2000" dirty="0" err="1"/>
              <a:t>hergebruik</a:t>
            </a:r>
            <a:r>
              <a:rPr lang="en-US" sz="2000" dirty="0"/>
              <a:t> scenario’s met de </a:t>
            </a:r>
            <a:r>
              <a:rPr lang="en-US" sz="2000" dirty="0" err="1"/>
              <a:t>huidige</a:t>
            </a:r>
            <a:r>
              <a:rPr lang="en-US" sz="2000" dirty="0"/>
              <a:t> </a:t>
            </a:r>
            <a:r>
              <a:rPr lang="en-US" sz="2000" dirty="0" err="1"/>
              <a:t>situatie</a:t>
            </a:r>
            <a:r>
              <a:rPr lang="en-US" sz="2000" dirty="0"/>
              <a:t> (Scenario 5). </a:t>
            </a:r>
          </a:p>
          <a:p>
            <a:pPr marL="0" indent="0">
              <a:buNone/>
            </a:pPr>
            <a:endParaRPr lang="en-US" sz="2000" dirty="0"/>
          </a:p>
          <a:p>
            <a:endParaRPr lang="en-US" sz="2000" dirty="0"/>
          </a:p>
        </p:txBody>
      </p:sp>
      <p:sp>
        <p:nvSpPr>
          <p:cNvPr id="31" name="Rectangle 3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602DFC15-2EB5-F125-542C-9BF8002826E3}"/>
              </a:ext>
            </a:extLst>
          </p:cNvPr>
          <p:cNvSpPr>
            <a:spLocks noGrp="1"/>
          </p:cNvSpPr>
          <p:nvPr>
            <p:ph type="sldNum" sz="quarter" idx="12"/>
          </p:nvPr>
        </p:nvSpPr>
        <p:spPr>
          <a:xfrm>
            <a:off x="8610600" y="649224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171AE33-A9CE-40A4-8602-2943C226224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11" name="Content Placeholder 7">
            <a:extLst>
              <a:ext uri="{FF2B5EF4-FFF2-40B4-BE49-F238E27FC236}">
                <a16:creationId xmlns:a16="http://schemas.microsoft.com/office/drawing/2014/main" id="{E151C4D2-5912-F978-1514-4F865C7A335F}"/>
              </a:ext>
            </a:extLst>
          </p:cNvPr>
          <p:cNvGraphicFramePr>
            <a:graphicFrameLocks/>
          </p:cNvGraphicFramePr>
          <p:nvPr/>
        </p:nvGraphicFramePr>
        <p:xfrm>
          <a:off x="5911532" y="2597194"/>
          <a:ext cx="5150278" cy="3488370"/>
        </p:xfrm>
        <a:graphic>
          <a:graphicData uri="http://schemas.openxmlformats.org/drawingml/2006/table">
            <a:tbl>
              <a:tblPr firstRow="1" firstCol="1" bandRow="1">
                <a:tableStyleId>{00A15C55-8517-42AA-B614-E9B94910E393}</a:tableStyleId>
              </a:tblPr>
              <a:tblGrid>
                <a:gridCol w="1339248">
                  <a:extLst>
                    <a:ext uri="{9D8B030D-6E8A-4147-A177-3AD203B41FA5}">
                      <a16:colId xmlns:a16="http://schemas.microsoft.com/office/drawing/2014/main" val="632116645"/>
                    </a:ext>
                  </a:extLst>
                </a:gridCol>
                <a:gridCol w="1906174">
                  <a:extLst>
                    <a:ext uri="{9D8B030D-6E8A-4147-A177-3AD203B41FA5}">
                      <a16:colId xmlns:a16="http://schemas.microsoft.com/office/drawing/2014/main" val="3252652217"/>
                    </a:ext>
                  </a:extLst>
                </a:gridCol>
                <a:gridCol w="1904856">
                  <a:extLst>
                    <a:ext uri="{9D8B030D-6E8A-4147-A177-3AD203B41FA5}">
                      <a16:colId xmlns:a16="http://schemas.microsoft.com/office/drawing/2014/main" val="1496245817"/>
                    </a:ext>
                  </a:extLst>
                </a:gridCol>
              </a:tblGrid>
              <a:tr h="348837">
                <a:tc>
                  <a:txBody>
                    <a:bodyPr/>
                    <a:lstStyle/>
                    <a:p>
                      <a:pPr algn="just">
                        <a:lnSpc>
                          <a:spcPct val="115000"/>
                        </a:lnSpc>
                        <a:spcAft>
                          <a:spcPts val="800"/>
                        </a:spcAft>
                      </a:pPr>
                      <a:r>
                        <a:rPr lang="nl-NL" sz="1800" kern="100">
                          <a:effectLst/>
                        </a:rPr>
                        <a:t> </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Costs</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Emissions</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1208004667"/>
                  </a:ext>
                </a:extLst>
              </a:tr>
              <a:tr h="348837">
                <a:tc>
                  <a:txBody>
                    <a:bodyPr/>
                    <a:lstStyle/>
                    <a:p>
                      <a:pPr algn="just">
                        <a:lnSpc>
                          <a:spcPct val="115000"/>
                        </a:lnSpc>
                        <a:spcAft>
                          <a:spcPts val="800"/>
                        </a:spcAft>
                      </a:pPr>
                      <a:r>
                        <a:rPr lang="en-GB" sz="1800" kern="100">
                          <a:effectLst/>
                        </a:rPr>
                        <a:t>1a</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+27%</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-23%</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3486571372"/>
                  </a:ext>
                </a:extLst>
              </a:tr>
              <a:tr h="348837">
                <a:tc>
                  <a:txBody>
                    <a:bodyPr/>
                    <a:lstStyle/>
                    <a:p>
                      <a:pPr algn="just">
                        <a:lnSpc>
                          <a:spcPct val="115000"/>
                        </a:lnSpc>
                        <a:spcAft>
                          <a:spcPts val="800"/>
                        </a:spcAft>
                      </a:pPr>
                      <a:r>
                        <a:rPr lang="en-GB" sz="1800" kern="100">
                          <a:effectLst/>
                        </a:rPr>
                        <a:t>1b</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+28%</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-24%</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2431292415"/>
                  </a:ext>
                </a:extLst>
              </a:tr>
              <a:tr h="348837">
                <a:tc>
                  <a:txBody>
                    <a:bodyPr/>
                    <a:lstStyle/>
                    <a:p>
                      <a:pPr algn="just">
                        <a:lnSpc>
                          <a:spcPct val="115000"/>
                        </a:lnSpc>
                        <a:spcAft>
                          <a:spcPts val="800"/>
                        </a:spcAft>
                      </a:pPr>
                      <a:r>
                        <a:rPr lang="en-GB" sz="1800" kern="100">
                          <a:effectLst/>
                        </a:rPr>
                        <a:t>2a</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+184%</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-42%</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2846571402"/>
                  </a:ext>
                </a:extLst>
              </a:tr>
              <a:tr h="348837">
                <a:tc>
                  <a:txBody>
                    <a:bodyPr/>
                    <a:lstStyle/>
                    <a:p>
                      <a:pPr algn="just">
                        <a:lnSpc>
                          <a:spcPct val="115000"/>
                        </a:lnSpc>
                        <a:spcAft>
                          <a:spcPts val="800"/>
                        </a:spcAft>
                      </a:pPr>
                      <a:r>
                        <a:rPr lang="en-GB" sz="1800" kern="100">
                          <a:effectLst/>
                        </a:rPr>
                        <a:t>2b</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+186%</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-43%</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1645618763"/>
                  </a:ext>
                </a:extLst>
              </a:tr>
              <a:tr h="348837">
                <a:tc>
                  <a:txBody>
                    <a:bodyPr/>
                    <a:lstStyle/>
                    <a:p>
                      <a:pPr algn="just">
                        <a:lnSpc>
                          <a:spcPct val="115000"/>
                        </a:lnSpc>
                        <a:spcAft>
                          <a:spcPts val="800"/>
                        </a:spcAft>
                      </a:pPr>
                      <a:r>
                        <a:rPr lang="en-GB" sz="1800" kern="100">
                          <a:effectLst/>
                        </a:rPr>
                        <a:t>3a</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+346%</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-61%</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1607444375"/>
                  </a:ext>
                </a:extLst>
              </a:tr>
              <a:tr h="348837">
                <a:tc>
                  <a:txBody>
                    <a:bodyPr/>
                    <a:lstStyle/>
                    <a:p>
                      <a:pPr algn="just">
                        <a:lnSpc>
                          <a:spcPct val="115000"/>
                        </a:lnSpc>
                        <a:spcAft>
                          <a:spcPts val="800"/>
                        </a:spcAft>
                      </a:pPr>
                      <a:r>
                        <a:rPr lang="en-GB" sz="1800" kern="100">
                          <a:effectLst/>
                        </a:rPr>
                        <a:t>3b</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+351%</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-62%</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784293239"/>
                  </a:ext>
                </a:extLst>
              </a:tr>
              <a:tr h="348837">
                <a:tc>
                  <a:txBody>
                    <a:bodyPr/>
                    <a:lstStyle/>
                    <a:p>
                      <a:pPr algn="just">
                        <a:lnSpc>
                          <a:spcPct val="115000"/>
                        </a:lnSpc>
                        <a:spcAft>
                          <a:spcPts val="800"/>
                        </a:spcAft>
                      </a:pPr>
                      <a:r>
                        <a:rPr lang="en-GB" sz="1800" kern="100">
                          <a:effectLst/>
                        </a:rPr>
                        <a:t>4a</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-5%</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-19%</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174093327"/>
                  </a:ext>
                </a:extLst>
              </a:tr>
              <a:tr h="348837">
                <a:tc>
                  <a:txBody>
                    <a:bodyPr/>
                    <a:lstStyle/>
                    <a:p>
                      <a:pPr algn="just">
                        <a:lnSpc>
                          <a:spcPct val="115000"/>
                        </a:lnSpc>
                        <a:spcAft>
                          <a:spcPts val="800"/>
                        </a:spcAft>
                      </a:pPr>
                      <a:r>
                        <a:rPr lang="en-GB" sz="1800" kern="100">
                          <a:effectLst/>
                        </a:rPr>
                        <a:t>4b</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-3%</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-20%</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955412165"/>
                  </a:ext>
                </a:extLst>
              </a:tr>
              <a:tr h="348837">
                <a:tc>
                  <a:txBody>
                    <a:bodyPr/>
                    <a:lstStyle/>
                    <a:p>
                      <a:pPr algn="just">
                        <a:lnSpc>
                          <a:spcPct val="115000"/>
                        </a:lnSpc>
                        <a:spcAft>
                          <a:spcPts val="800"/>
                        </a:spcAft>
                      </a:pPr>
                      <a:r>
                        <a:rPr lang="en-GB" sz="1800" kern="100">
                          <a:effectLst/>
                        </a:rPr>
                        <a:t>5ab</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a:effectLst/>
                        </a:rPr>
                        <a:t>0%</a:t>
                      </a:r>
                      <a:endParaRPr lang="en-GB"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tc>
                  <a:txBody>
                    <a:bodyPr/>
                    <a:lstStyle/>
                    <a:p>
                      <a:pPr algn="just">
                        <a:lnSpc>
                          <a:spcPct val="115000"/>
                        </a:lnSpc>
                        <a:spcAft>
                          <a:spcPts val="800"/>
                        </a:spcAft>
                      </a:pPr>
                      <a:r>
                        <a:rPr lang="en-GB" sz="1800" kern="100" dirty="0">
                          <a:effectLst/>
                        </a:rPr>
                        <a:t>0%</a:t>
                      </a:r>
                      <a:endParaRPr lang="en-GB"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11926" marR="111926" marT="0" marB="0" anchor="b"/>
                </a:tc>
                <a:extLst>
                  <a:ext uri="{0D108BD9-81ED-4DB2-BD59-A6C34878D82A}">
                    <a16:rowId xmlns:a16="http://schemas.microsoft.com/office/drawing/2014/main" val="2861254880"/>
                  </a:ext>
                </a:extLst>
              </a:tr>
            </a:tbl>
          </a:graphicData>
        </a:graphic>
      </p:graphicFrame>
      <p:sp>
        <p:nvSpPr>
          <p:cNvPr id="3" name="TextBox 2">
            <a:extLst>
              <a:ext uri="{FF2B5EF4-FFF2-40B4-BE49-F238E27FC236}">
                <a16:creationId xmlns:a16="http://schemas.microsoft.com/office/drawing/2014/main" id="{6CCFF6AF-DDD8-C052-D59D-12429EB5F790}"/>
              </a:ext>
            </a:extLst>
          </p:cNvPr>
          <p:cNvSpPr txBox="1"/>
          <p:nvPr/>
        </p:nvSpPr>
        <p:spPr>
          <a:xfrm>
            <a:off x="0" y="5911592"/>
            <a:ext cx="49811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(a) – kosten minimalisatie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(b) – emissie minimalisatie</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861296"/>
      </p:ext>
    </p:extLst>
  </p:cSld>
  <p:clrMapOvr>
    <a:masterClrMapping/>
  </p:clrMapOvr>
</p:sld>
</file>

<file path=ppt/theme/theme1.xml><?xml version="1.0" encoding="utf-8"?>
<a:theme xmlns:a="http://schemas.openxmlformats.org/drawingml/2006/main" name="1_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A7A25EFE48064AA269C00AF3A38C57" ma:contentTypeVersion="18" ma:contentTypeDescription="Een nieuw document maken." ma:contentTypeScope="" ma:versionID="02c1a819557491f5c55bba67141d6ee5">
  <xsd:schema xmlns:xsd="http://www.w3.org/2001/XMLSchema" xmlns:xs="http://www.w3.org/2001/XMLSchema" xmlns:p="http://schemas.microsoft.com/office/2006/metadata/properties" xmlns:ns2="d06ca255-b35e-4939-95d2-eef86eb92c2c" xmlns:ns3="989261dd-fe82-4d79-8bc1-588c64852251" targetNamespace="http://schemas.microsoft.com/office/2006/metadata/properties" ma:root="true" ma:fieldsID="400d72e2db2bb3d3bc0eb607f1237032" ns2:_="" ns3:_="">
    <xsd:import namespace="d06ca255-b35e-4939-95d2-eef86eb92c2c"/>
    <xsd:import namespace="989261dd-fe82-4d79-8bc1-588c64852251"/>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6ca255-b35e-4939-95d2-eef86eb92c2c"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int-hash delen" ma:internalName="SharingHintHash" ma:readOnly="true">
      <xsd:simpleType>
        <xsd:restriction base="dms:Text"/>
      </xsd:simpleType>
    </xsd:element>
    <xsd:element name="SharedWithDetails" ma:index="10" nillable="true" ma:displayName="Gedeeld met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c9899379-ca2e-4ba3-b105-0396ae2adc1f}" ma:internalName="TaxCatchAll" ma:showField="CatchAllData" ma:web="d06ca255-b35e-4939-95d2-eef86eb92c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9261dd-fe82-4d79-8bc1-588c6485225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a2a997dc-5f77-47c5-8099-db8fde611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D48166-6DFF-499E-BDF9-0E326AAEA2A8}"/>
</file>

<file path=customXml/itemProps2.xml><?xml version="1.0" encoding="utf-8"?>
<ds:datastoreItem xmlns:ds="http://schemas.openxmlformats.org/officeDocument/2006/customXml" ds:itemID="{CD004444-B513-46D1-8C57-9AAFF2C0E544}"/>
</file>

<file path=docProps/app.xml><?xml version="1.0" encoding="utf-8"?>
<Properties xmlns="http://schemas.openxmlformats.org/officeDocument/2006/extended-properties" xmlns:vt="http://schemas.openxmlformats.org/officeDocument/2006/docPropsVTypes">
  <Template/>
  <TotalTime>732</TotalTime>
  <Words>2284</Words>
  <Application>Microsoft Office PowerPoint</Application>
  <PresentationFormat>Widescreen</PresentationFormat>
  <Paragraphs>441</Paragraphs>
  <Slides>15</Slides>
  <Notes>4</Notes>
  <HiddenSlides>1</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Calibri Light</vt:lpstr>
      <vt:lpstr>Times New Roman</vt:lpstr>
      <vt:lpstr>1_Office Theme</vt:lpstr>
      <vt:lpstr>Office Theme</vt:lpstr>
      <vt:lpstr>Nederland Circulair in 2050</vt:lpstr>
      <vt:lpstr>Onderzoek</vt:lpstr>
      <vt:lpstr>Conclusies</vt:lpstr>
      <vt:lpstr>Retourlogistiek van meubels</vt:lpstr>
      <vt:lpstr>Probleem</vt:lpstr>
      <vt:lpstr>Model</vt:lpstr>
      <vt:lpstr>Scenario’s</vt:lpstr>
      <vt:lpstr>Resultaten</vt:lpstr>
      <vt:lpstr>Totale kosten</vt:lpstr>
      <vt:lpstr>Gemengd Scenario – Verdeling van kosten</vt:lpstr>
      <vt:lpstr>Totale emissies</vt:lpstr>
      <vt:lpstr>Gemengd Scenario – Verdeling van emissies</vt:lpstr>
      <vt:lpstr>Conclusies (1)</vt:lpstr>
      <vt:lpstr>Conclusies (2)</vt:lpstr>
      <vt:lpstr>Verschil huidige situatie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Reenen, Marilene van</dc:creator>
  <cp:lastModifiedBy>Reenen, Marilene van</cp:lastModifiedBy>
  <cp:revision>3</cp:revision>
  <dcterms:created xsi:type="dcterms:W3CDTF">2023-10-03T16:10:29Z</dcterms:created>
  <dcterms:modified xsi:type="dcterms:W3CDTF">2023-10-11T18:19:39Z</dcterms:modified>
</cp:coreProperties>
</file>